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393" r:id="rId2"/>
    <p:sldId id="455" r:id="rId3"/>
    <p:sldId id="447" r:id="rId4"/>
    <p:sldId id="444" r:id="rId5"/>
    <p:sldId id="449" r:id="rId6"/>
    <p:sldId id="456" r:id="rId7"/>
    <p:sldId id="454" r:id="rId8"/>
    <p:sldId id="440" r:id="rId9"/>
    <p:sldId id="414" r:id="rId10"/>
    <p:sldId id="417" r:id="rId11"/>
    <p:sldId id="418" r:id="rId12"/>
    <p:sldId id="419" r:id="rId13"/>
    <p:sldId id="423" r:id="rId14"/>
    <p:sldId id="415" r:id="rId15"/>
    <p:sldId id="399" r:id="rId16"/>
    <p:sldId id="416" r:id="rId17"/>
    <p:sldId id="424" r:id="rId18"/>
    <p:sldId id="392" r:id="rId19"/>
    <p:sldId id="445" r:id="rId20"/>
    <p:sldId id="386" r:id="rId21"/>
    <p:sldId id="446" r:id="rId22"/>
    <p:sldId id="387" r:id="rId23"/>
    <p:sldId id="388" r:id="rId24"/>
    <p:sldId id="389" r:id="rId25"/>
    <p:sldId id="390" r:id="rId26"/>
    <p:sldId id="404" r:id="rId27"/>
    <p:sldId id="410" r:id="rId28"/>
    <p:sldId id="429" r:id="rId29"/>
    <p:sldId id="430" r:id="rId30"/>
    <p:sldId id="432" r:id="rId31"/>
    <p:sldId id="457" r:id="rId32"/>
    <p:sldId id="433" r:id="rId33"/>
    <p:sldId id="426" r:id="rId34"/>
    <p:sldId id="427" r:id="rId35"/>
    <p:sldId id="411" r:id="rId36"/>
    <p:sldId id="431" r:id="rId37"/>
    <p:sldId id="425" r:id="rId38"/>
    <p:sldId id="435" r:id="rId39"/>
    <p:sldId id="434" r:id="rId40"/>
    <p:sldId id="436" r:id="rId41"/>
    <p:sldId id="437" r:id="rId42"/>
    <p:sldId id="439" r:id="rId43"/>
    <p:sldId id="442" r:id="rId44"/>
    <p:sldId id="453" r:id="rId45"/>
    <p:sldId id="448" r:id="rId46"/>
    <p:sldId id="452" r:id="rId47"/>
    <p:sldId id="443" r:id="rId48"/>
    <p:sldId id="396" r:id="rId49"/>
  </p:sldIdLst>
  <p:sldSz cx="9144000" cy="6858000" type="screen4x3"/>
  <p:notesSz cx="7010400" cy="9296400"/>
  <p:defaultTextStyle>
    <a:defPPr>
      <a:defRPr lang="en-US"/>
    </a:defPPr>
    <a:lvl1pPr algn="l" rtl="0" fontAlgn="base">
      <a:spcBef>
        <a:spcPct val="0"/>
      </a:spcBef>
      <a:spcAft>
        <a:spcPct val="0"/>
      </a:spcAft>
      <a:defRPr sz="2600" b="1"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600" b="1"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600" b="1"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600" b="1"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600" b="1" kern="1200">
        <a:solidFill>
          <a:schemeClr val="tx1"/>
        </a:solidFill>
        <a:latin typeface="Arial" charset="0"/>
        <a:ea typeface="ＭＳ Ｐゴシック"/>
        <a:cs typeface="ＭＳ Ｐゴシック"/>
      </a:defRPr>
    </a:lvl5pPr>
    <a:lvl6pPr marL="2286000" algn="l" defTabSz="914400" rtl="0" eaLnBrk="1" latinLnBrk="0" hangingPunct="1">
      <a:defRPr sz="2600" b="1" kern="1200">
        <a:solidFill>
          <a:schemeClr val="tx1"/>
        </a:solidFill>
        <a:latin typeface="Arial" charset="0"/>
        <a:ea typeface="ＭＳ Ｐゴシック"/>
        <a:cs typeface="ＭＳ Ｐゴシック"/>
      </a:defRPr>
    </a:lvl6pPr>
    <a:lvl7pPr marL="2743200" algn="l" defTabSz="914400" rtl="0" eaLnBrk="1" latinLnBrk="0" hangingPunct="1">
      <a:defRPr sz="2600" b="1" kern="1200">
        <a:solidFill>
          <a:schemeClr val="tx1"/>
        </a:solidFill>
        <a:latin typeface="Arial" charset="0"/>
        <a:ea typeface="ＭＳ Ｐゴシック"/>
        <a:cs typeface="ＭＳ Ｐゴシック"/>
      </a:defRPr>
    </a:lvl7pPr>
    <a:lvl8pPr marL="3200400" algn="l" defTabSz="914400" rtl="0" eaLnBrk="1" latinLnBrk="0" hangingPunct="1">
      <a:defRPr sz="2600" b="1" kern="1200">
        <a:solidFill>
          <a:schemeClr val="tx1"/>
        </a:solidFill>
        <a:latin typeface="Arial" charset="0"/>
        <a:ea typeface="ＭＳ Ｐゴシック"/>
        <a:cs typeface="ＭＳ Ｐゴシック"/>
      </a:defRPr>
    </a:lvl8pPr>
    <a:lvl9pPr marL="3657600" algn="l" defTabSz="914400" rtl="0" eaLnBrk="1" latinLnBrk="0" hangingPunct="1">
      <a:defRPr sz="2600" b="1"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36D"/>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5" d="100"/>
          <a:sy n="95" d="100"/>
        </p:scale>
        <p:origin x="-26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1" hangingPunct="1">
              <a:lnSpc>
                <a:spcPct val="100000"/>
              </a:lnSpc>
              <a:spcBef>
                <a:spcPct val="0"/>
              </a:spcBef>
              <a:spcAft>
                <a:spcPct val="0"/>
              </a:spcAft>
              <a:buClrTx/>
              <a:buSzTx/>
              <a:buFontTx/>
              <a:buNone/>
              <a:defRPr sz="1200" b="0">
                <a:ea typeface="ＭＳ Ｐゴシック" pitchFamily="63" charset="-128"/>
                <a:cs typeface="+mn-cs"/>
              </a:defRPr>
            </a:lvl1pPr>
          </a:lstStyle>
          <a:p>
            <a:pPr>
              <a:defRPr/>
            </a:pPr>
            <a:endParaRPr lang="en-US"/>
          </a:p>
        </p:txBody>
      </p:sp>
      <p:sp>
        <p:nvSpPr>
          <p:cNvPr id="23449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1" hangingPunct="1">
              <a:lnSpc>
                <a:spcPct val="100000"/>
              </a:lnSpc>
              <a:spcBef>
                <a:spcPct val="0"/>
              </a:spcBef>
              <a:spcAft>
                <a:spcPct val="0"/>
              </a:spcAft>
              <a:buClrTx/>
              <a:buSzTx/>
              <a:buFontTx/>
              <a:buNone/>
              <a:defRPr sz="1200" b="0">
                <a:ea typeface="ＭＳ Ｐゴシック" pitchFamily="63" charset="-128"/>
                <a:cs typeface="+mn-cs"/>
              </a:defRPr>
            </a:lvl1pPr>
          </a:lstStyle>
          <a:p>
            <a:pPr>
              <a:defRPr/>
            </a:pPr>
            <a:endParaRPr lang="en-US"/>
          </a:p>
        </p:txBody>
      </p:sp>
      <p:sp>
        <p:nvSpPr>
          <p:cNvPr id="23450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1" hangingPunct="1">
              <a:lnSpc>
                <a:spcPct val="100000"/>
              </a:lnSpc>
              <a:spcBef>
                <a:spcPct val="0"/>
              </a:spcBef>
              <a:spcAft>
                <a:spcPct val="0"/>
              </a:spcAft>
              <a:buClrTx/>
              <a:buSzTx/>
              <a:buFontTx/>
              <a:buNone/>
              <a:defRPr sz="1200" b="0">
                <a:ea typeface="ＭＳ Ｐゴシック" pitchFamily="63" charset="-128"/>
                <a:cs typeface="+mn-cs"/>
              </a:defRPr>
            </a:lvl1pPr>
          </a:lstStyle>
          <a:p>
            <a:pPr>
              <a:defRPr/>
            </a:pPr>
            <a:endParaRPr lang="en-US"/>
          </a:p>
        </p:txBody>
      </p:sp>
      <p:sp>
        <p:nvSpPr>
          <p:cNvPr id="23450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1" hangingPunct="1">
              <a:lnSpc>
                <a:spcPct val="100000"/>
              </a:lnSpc>
              <a:spcBef>
                <a:spcPct val="0"/>
              </a:spcBef>
              <a:spcAft>
                <a:spcPct val="0"/>
              </a:spcAft>
              <a:buClrTx/>
              <a:buSzTx/>
              <a:buFontTx/>
              <a:buNone/>
              <a:defRPr sz="1200" b="0">
                <a:ea typeface="ＭＳ Ｐゴシック" pitchFamily="63" charset="-128"/>
                <a:cs typeface="+mn-cs"/>
              </a:defRPr>
            </a:lvl1pPr>
          </a:lstStyle>
          <a:p>
            <a:pPr>
              <a:defRPr/>
            </a:pPr>
            <a:fld id="{C679E370-638C-4F7E-BD6A-A7EAA1168E1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1" hangingPunct="1">
              <a:lnSpc>
                <a:spcPct val="100000"/>
              </a:lnSpc>
              <a:spcBef>
                <a:spcPct val="0"/>
              </a:spcBef>
              <a:spcAft>
                <a:spcPct val="0"/>
              </a:spcAft>
              <a:buClrTx/>
              <a:buSzTx/>
              <a:buFontTx/>
              <a:buNone/>
              <a:defRPr sz="1200" b="0">
                <a:ea typeface="ＭＳ Ｐゴシック" pitchFamily="63" charset="-128"/>
                <a:cs typeface="+mn-cs"/>
              </a:defRPr>
            </a:lvl1pPr>
          </a:lstStyle>
          <a:p>
            <a:pPr>
              <a:defRPr/>
            </a:pPr>
            <a:endParaRPr lang="en-US"/>
          </a:p>
        </p:txBody>
      </p:sp>
      <p:sp>
        <p:nvSpPr>
          <p:cNvPr id="522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1" hangingPunct="1">
              <a:lnSpc>
                <a:spcPct val="100000"/>
              </a:lnSpc>
              <a:spcBef>
                <a:spcPct val="0"/>
              </a:spcBef>
              <a:spcAft>
                <a:spcPct val="0"/>
              </a:spcAft>
              <a:buClrTx/>
              <a:buSzTx/>
              <a:buFontTx/>
              <a:buNone/>
              <a:defRPr sz="1200" b="0">
                <a:ea typeface="ＭＳ Ｐゴシック" pitchFamily="63" charset="-128"/>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1" hangingPunct="1">
              <a:lnSpc>
                <a:spcPct val="100000"/>
              </a:lnSpc>
              <a:spcBef>
                <a:spcPct val="0"/>
              </a:spcBef>
              <a:spcAft>
                <a:spcPct val="0"/>
              </a:spcAft>
              <a:buClrTx/>
              <a:buSzTx/>
              <a:buFontTx/>
              <a:buNone/>
              <a:defRPr sz="1200" b="0">
                <a:ea typeface="ＭＳ Ｐゴシック" pitchFamily="63" charset="-128"/>
                <a:cs typeface="+mn-cs"/>
              </a:defRPr>
            </a:lvl1pPr>
          </a:lstStyle>
          <a:p>
            <a:pPr>
              <a:defRPr/>
            </a:pPr>
            <a:endParaRPr lang="en-US"/>
          </a:p>
        </p:txBody>
      </p:sp>
      <p:sp>
        <p:nvSpPr>
          <p:cNvPr id="522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1" hangingPunct="1">
              <a:lnSpc>
                <a:spcPct val="100000"/>
              </a:lnSpc>
              <a:spcBef>
                <a:spcPct val="0"/>
              </a:spcBef>
              <a:spcAft>
                <a:spcPct val="0"/>
              </a:spcAft>
              <a:buClrTx/>
              <a:buSzTx/>
              <a:buFontTx/>
              <a:buNone/>
              <a:defRPr sz="1200" b="0">
                <a:ea typeface="ＭＳ Ｐゴシック" pitchFamily="63" charset="-128"/>
                <a:cs typeface="+mn-cs"/>
              </a:defRPr>
            </a:lvl1pPr>
          </a:lstStyle>
          <a:p>
            <a:pPr>
              <a:defRPr/>
            </a:pPr>
            <a:fld id="{16B0D9A1-CCA2-4484-9534-90AE166AE61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3" charset="-128"/>
        <a:cs typeface="ＭＳ Ｐゴシック" pitchFamily="63"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20BB72-4466-4BC2-B598-62226B343DF7}" type="slidenum">
              <a:rPr lang="en-US"/>
              <a:pPr>
                <a:defRPr/>
              </a:pPr>
              <a:t>‹#›</a:t>
            </a:fld>
            <a:r>
              <a:rPr lang="en-US"/>
              <a:t>  </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079C0A-2D68-4EDC-98E2-FCE67490F9B5}" type="slidenum">
              <a:rPr lang="en-US"/>
              <a:pPr>
                <a:defRPr/>
              </a:pPr>
              <a:t>‹#›</a:t>
            </a:fld>
            <a:r>
              <a:rPr lang="en-US"/>
              <a:t>  </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09550"/>
            <a:ext cx="1943100" cy="5505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09550"/>
            <a:ext cx="5676900" cy="5505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3B2995-0D41-4A5D-80F0-71AE9FD40939}" type="slidenum">
              <a:rPr lang="en-US"/>
              <a:pPr>
                <a:defRPr/>
              </a:pPr>
              <a:t>‹#›</a:t>
            </a:fld>
            <a:r>
              <a:rPr lang="en-US"/>
              <a:t>  </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BC31F1-D35D-4876-AB1C-8459F9DBF6DC}" type="slidenum">
              <a:rPr lang="en-US"/>
              <a:pPr>
                <a:defRPr/>
              </a:pPr>
              <a:t>‹#›</a:t>
            </a:fld>
            <a:r>
              <a:rPr lang="en-US"/>
              <a:t>  </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5AAB73-F8A7-459C-98DA-A13E54FB6114}" type="slidenum">
              <a:rPr lang="en-US"/>
              <a:pPr>
                <a:defRPr/>
              </a:pPr>
              <a:t>‹#›</a:t>
            </a:fld>
            <a:r>
              <a:rPr lang="en-US"/>
              <a:t>  </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2419C1-EAFF-4B99-8211-EA803F9574D0}" type="slidenum">
              <a:rPr lang="en-US"/>
              <a:pPr>
                <a:defRPr/>
              </a:pPr>
              <a:t>‹#›</a:t>
            </a:fld>
            <a:r>
              <a:rPr lang="en-US"/>
              <a:t>  </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29F6880-214B-4B23-A78D-3BA7C114C391}" type="slidenum">
              <a:rPr lang="en-US"/>
              <a:pPr>
                <a:defRPr/>
              </a:pPr>
              <a:t>‹#›</a:t>
            </a:fld>
            <a:r>
              <a:rPr lang="en-US"/>
              <a:t>  </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243F9B-5B07-410B-A2B4-CA0D4CAFB970}" type="slidenum">
              <a:rPr lang="en-US"/>
              <a:pPr>
                <a:defRPr/>
              </a:pPr>
              <a:t>‹#›</a:t>
            </a:fld>
            <a:r>
              <a:rPr lang="en-US"/>
              <a:t>  </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C13B59-50A9-4241-8D0A-18EDD9D87950}" type="slidenum">
              <a:rPr lang="en-US"/>
              <a:pPr>
                <a:defRPr/>
              </a:pPr>
              <a:t>‹#›</a:t>
            </a:fld>
            <a:r>
              <a:rPr lang="en-US"/>
              <a:t>  </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080413-EBAE-4816-A61E-C67AEE5D964D}" type="slidenum">
              <a:rPr lang="en-US"/>
              <a:pPr>
                <a:defRPr/>
              </a:pPr>
              <a:t>‹#›</a:t>
            </a:fld>
            <a:r>
              <a:rPr lang="en-US"/>
              <a:t>  </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EE7384-3228-4A4F-A053-30084B00C483}" type="slidenum">
              <a:rPr lang="en-US"/>
              <a:pPr>
                <a:defRPr/>
              </a:pPr>
              <a:t>‹#›</a:t>
            </a:fld>
            <a:r>
              <a:rPr lang="en-US"/>
              <a:t>  </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6322"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lnSpc>
                <a:spcPct val="100000"/>
              </a:lnSpc>
              <a:spcBef>
                <a:spcPct val="0"/>
              </a:spcBef>
              <a:spcAft>
                <a:spcPct val="0"/>
              </a:spcAft>
              <a:buClrTx/>
              <a:buSzTx/>
              <a:buFontTx/>
              <a:buNone/>
              <a:defRPr sz="1400" b="0">
                <a:latin typeface="Times New Roman" pitchFamily="63" charset="0"/>
                <a:ea typeface="ＭＳ Ｐゴシック" pitchFamily="63" charset="-128"/>
                <a:cs typeface="+mn-cs"/>
              </a:defRPr>
            </a:lvl1pPr>
          </a:lstStyle>
          <a:p>
            <a:pPr>
              <a:defRPr/>
            </a:pPr>
            <a:endParaRPr lang="en-US"/>
          </a:p>
        </p:txBody>
      </p:sp>
      <p:sp>
        <p:nvSpPr>
          <p:cNvPr id="56323"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lnSpc>
                <a:spcPct val="100000"/>
              </a:lnSpc>
              <a:spcBef>
                <a:spcPct val="0"/>
              </a:spcBef>
              <a:spcAft>
                <a:spcPct val="0"/>
              </a:spcAft>
              <a:buClrTx/>
              <a:buSzTx/>
              <a:buFontTx/>
              <a:buNone/>
              <a:defRPr sz="1400" b="0">
                <a:latin typeface="Times New Roman" pitchFamily="63" charset="0"/>
                <a:ea typeface="ＭＳ Ｐゴシック" pitchFamily="63" charset="-128"/>
                <a:cs typeface="+mn-cs"/>
              </a:defRPr>
            </a:lvl1pPr>
          </a:lstStyle>
          <a:p>
            <a:pPr>
              <a:defRPr/>
            </a:pPr>
            <a:endParaRPr lang="en-US"/>
          </a:p>
        </p:txBody>
      </p:sp>
      <p:sp>
        <p:nvSpPr>
          <p:cNvPr id="1028" name="Rectangle 4"/>
          <p:cNvSpPr>
            <a:spLocks noGrp="1" noChangeArrowheads="1"/>
          </p:cNvSpPr>
          <p:nvPr>
            <p:ph type="title"/>
          </p:nvPr>
        </p:nvSpPr>
        <p:spPr bwMode="auto">
          <a:xfrm>
            <a:off x="685800" y="20955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This Sample Text for the Title Areas on the Slides and Here is a View of the Second and</a:t>
            </a:r>
          </a:p>
        </p:txBody>
      </p:sp>
      <p:sp>
        <p:nvSpPr>
          <p:cNvPr id="1029" name="Rectangle 5"/>
          <p:cNvSpPr>
            <a:spLocks noGrp="1" noChangeArrowheads="1"/>
          </p:cNvSpPr>
          <p:nvPr>
            <p:ph type="body" idx="1"/>
          </p:nvPr>
        </p:nvSpPr>
        <p:spPr bwMode="auto">
          <a:xfrm>
            <a:off x="685800" y="1600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 in this line that wraps around for a sample viewing on the leading</a:t>
            </a:r>
          </a:p>
          <a:p>
            <a:pPr lvl="1"/>
            <a:r>
              <a:rPr lang="en-US" smtClean="0"/>
              <a:t>Second Level Text is on this line and here is a sample of the leading</a:t>
            </a:r>
          </a:p>
          <a:p>
            <a:pPr lvl="2"/>
            <a:r>
              <a:rPr lang="en-US" smtClean="0"/>
              <a:t>Third Level Text is used here with the leading looking like this as it wraps around</a:t>
            </a:r>
          </a:p>
          <a:p>
            <a:pPr lvl="3"/>
            <a:r>
              <a:rPr lang="en-US" smtClean="0"/>
              <a:t>This is Fourth Level Text that is used on this line and may not be used</a:t>
            </a:r>
          </a:p>
          <a:p>
            <a:pPr lvl="4"/>
            <a:r>
              <a:rPr lang="en-US" smtClean="0"/>
              <a:t>Fifth Level</a:t>
            </a:r>
          </a:p>
        </p:txBody>
      </p:sp>
      <p:sp>
        <p:nvSpPr>
          <p:cNvPr id="56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spcAft>
                <a:spcPct val="0"/>
              </a:spcAft>
              <a:buClrTx/>
              <a:buSzTx/>
              <a:buFontTx/>
              <a:buNone/>
              <a:defRPr sz="1800">
                <a:latin typeface="Times New Roman" pitchFamily="63" charset="0"/>
                <a:ea typeface="ＭＳ Ｐゴシック" pitchFamily="63" charset="-128"/>
                <a:cs typeface="+mn-cs"/>
              </a:defRPr>
            </a:lvl1pPr>
          </a:lstStyle>
          <a:p>
            <a:pPr>
              <a:defRPr/>
            </a:pPr>
            <a:fld id="{73BCF99F-452D-4086-94CA-7A719185B323}" type="slidenum">
              <a:rPr lang="en-US"/>
              <a:pPr>
                <a:defRPr/>
              </a:pPr>
              <a:t>‹#›</a:t>
            </a:fld>
            <a:r>
              <a:rPr lang="en-US"/>
              <a:t>  </a:t>
            </a:r>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ransition/>
  <p:txStyles>
    <p:titleStyle>
      <a:lvl1pPr algn="ctr" rtl="0" eaLnBrk="0" fontAlgn="base" hangingPunct="0">
        <a:lnSpc>
          <a:spcPct val="93000"/>
        </a:lnSpc>
        <a:spcBef>
          <a:spcPct val="0"/>
        </a:spcBef>
        <a:spcAft>
          <a:spcPct val="0"/>
        </a:spcAft>
        <a:defRPr sz="4000" b="1">
          <a:solidFill>
            <a:srgbClr val="FAFD00"/>
          </a:solidFill>
          <a:latin typeface="+mj-lt"/>
          <a:ea typeface="ＭＳ Ｐゴシック" pitchFamily="63" charset="-128"/>
          <a:cs typeface="ＭＳ Ｐゴシック" pitchFamily="63" charset="-128"/>
        </a:defRPr>
      </a:lvl1pPr>
      <a:lvl2pPr algn="ctr" rtl="0" eaLnBrk="0" fontAlgn="base" hangingPunct="0">
        <a:lnSpc>
          <a:spcPct val="93000"/>
        </a:lnSpc>
        <a:spcBef>
          <a:spcPct val="0"/>
        </a:spcBef>
        <a:spcAft>
          <a:spcPct val="0"/>
        </a:spcAft>
        <a:defRPr sz="4000" b="1">
          <a:solidFill>
            <a:srgbClr val="FAFD00"/>
          </a:solidFill>
          <a:latin typeface="Arial" pitchFamily="63" charset="0"/>
          <a:ea typeface="ＭＳ Ｐゴシック" pitchFamily="63" charset="-128"/>
          <a:cs typeface="ＭＳ Ｐゴシック" pitchFamily="63" charset="-128"/>
        </a:defRPr>
      </a:lvl2pPr>
      <a:lvl3pPr algn="ctr" rtl="0" eaLnBrk="0" fontAlgn="base" hangingPunct="0">
        <a:lnSpc>
          <a:spcPct val="93000"/>
        </a:lnSpc>
        <a:spcBef>
          <a:spcPct val="0"/>
        </a:spcBef>
        <a:spcAft>
          <a:spcPct val="0"/>
        </a:spcAft>
        <a:defRPr sz="4000" b="1">
          <a:solidFill>
            <a:srgbClr val="FAFD00"/>
          </a:solidFill>
          <a:latin typeface="Arial" pitchFamily="63" charset="0"/>
          <a:ea typeface="ＭＳ Ｐゴシック" pitchFamily="63" charset="-128"/>
          <a:cs typeface="ＭＳ Ｐゴシック" pitchFamily="63" charset="-128"/>
        </a:defRPr>
      </a:lvl3pPr>
      <a:lvl4pPr algn="ctr" rtl="0" eaLnBrk="0" fontAlgn="base" hangingPunct="0">
        <a:lnSpc>
          <a:spcPct val="93000"/>
        </a:lnSpc>
        <a:spcBef>
          <a:spcPct val="0"/>
        </a:spcBef>
        <a:spcAft>
          <a:spcPct val="0"/>
        </a:spcAft>
        <a:defRPr sz="4000" b="1">
          <a:solidFill>
            <a:srgbClr val="FAFD00"/>
          </a:solidFill>
          <a:latin typeface="Arial" pitchFamily="63" charset="0"/>
          <a:ea typeface="ＭＳ Ｐゴシック" pitchFamily="63" charset="-128"/>
          <a:cs typeface="ＭＳ Ｐゴシック" pitchFamily="63" charset="-128"/>
        </a:defRPr>
      </a:lvl4pPr>
      <a:lvl5pPr algn="ctr" rtl="0" eaLnBrk="0" fontAlgn="base" hangingPunct="0">
        <a:lnSpc>
          <a:spcPct val="93000"/>
        </a:lnSpc>
        <a:spcBef>
          <a:spcPct val="0"/>
        </a:spcBef>
        <a:spcAft>
          <a:spcPct val="0"/>
        </a:spcAft>
        <a:defRPr sz="4000" b="1">
          <a:solidFill>
            <a:srgbClr val="FAFD00"/>
          </a:solidFill>
          <a:latin typeface="Arial" pitchFamily="63" charset="0"/>
          <a:ea typeface="ＭＳ Ｐゴシック" pitchFamily="63" charset="-128"/>
          <a:cs typeface="ＭＳ Ｐゴシック" pitchFamily="63" charset="-128"/>
        </a:defRPr>
      </a:lvl5pPr>
      <a:lvl6pPr marL="457200" algn="ctr" rtl="0" eaLnBrk="0" fontAlgn="base" hangingPunct="0">
        <a:lnSpc>
          <a:spcPct val="93000"/>
        </a:lnSpc>
        <a:spcBef>
          <a:spcPct val="0"/>
        </a:spcBef>
        <a:spcAft>
          <a:spcPct val="0"/>
        </a:spcAft>
        <a:defRPr sz="4000" b="1">
          <a:solidFill>
            <a:srgbClr val="FAFD00"/>
          </a:solidFill>
          <a:latin typeface="Times New Roman" pitchFamily="18" charset="0"/>
        </a:defRPr>
      </a:lvl6pPr>
      <a:lvl7pPr marL="914400" algn="ctr" rtl="0" eaLnBrk="0" fontAlgn="base" hangingPunct="0">
        <a:lnSpc>
          <a:spcPct val="93000"/>
        </a:lnSpc>
        <a:spcBef>
          <a:spcPct val="0"/>
        </a:spcBef>
        <a:spcAft>
          <a:spcPct val="0"/>
        </a:spcAft>
        <a:defRPr sz="4000" b="1">
          <a:solidFill>
            <a:srgbClr val="FAFD00"/>
          </a:solidFill>
          <a:latin typeface="Times New Roman" pitchFamily="18" charset="0"/>
        </a:defRPr>
      </a:lvl7pPr>
      <a:lvl8pPr marL="1371600" algn="ctr" rtl="0" eaLnBrk="0" fontAlgn="base" hangingPunct="0">
        <a:lnSpc>
          <a:spcPct val="93000"/>
        </a:lnSpc>
        <a:spcBef>
          <a:spcPct val="0"/>
        </a:spcBef>
        <a:spcAft>
          <a:spcPct val="0"/>
        </a:spcAft>
        <a:defRPr sz="4000" b="1">
          <a:solidFill>
            <a:srgbClr val="FAFD00"/>
          </a:solidFill>
          <a:latin typeface="Times New Roman" pitchFamily="18" charset="0"/>
        </a:defRPr>
      </a:lvl8pPr>
      <a:lvl9pPr marL="1828800" algn="ctr" rtl="0" eaLnBrk="0" fontAlgn="base" hangingPunct="0">
        <a:lnSpc>
          <a:spcPct val="93000"/>
        </a:lnSpc>
        <a:spcBef>
          <a:spcPct val="0"/>
        </a:spcBef>
        <a:spcAft>
          <a:spcPct val="0"/>
        </a:spcAft>
        <a:defRPr sz="4000" b="1">
          <a:solidFill>
            <a:srgbClr val="FAFD00"/>
          </a:solidFill>
          <a:latin typeface="Times New Roman" pitchFamily="18" charset="0"/>
        </a:defRPr>
      </a:lvl9pPr>
    </p:titleStyle>
    <p:bodyStyle>
      <a:lvl1pPr marL="342900" indent="-342900" algn="l" rtl="0" eaLnBrk="0" fontAlgn="base" hangingPunct="0">
        <a:lnSpc>
          <a:spcPct val="93000"/>
        </a:lnSpc>
        <a:spcBef>
          <a:spcPct val="20000"/>
        </a:spcBef>
        <a:spcAft>
          <a:spcPct val="30000"/>
        </a:spcAft>
        <a:buClr>
          <a:srgbClr val="F95AB7"/>
        </a:buClr>
        <a:buFont typeface="Wingdings" pitchFamily="2" charset="2"/>
        <a:buChar char="v"/>
        <a:defRPr sz="2600" b="1">
          <a:solidFill>
            <a:schemeClr val="tx1"/>
          </a:solidFill>
          <a:latin typeface="+mn-lt"/>
          <a:ea typeface="ＭＳ Ｐゴシック" pitchFamily="63" charset="-128"/>
          <a:cs typeface="ＭＳ Ｐゴシック" pitchFamily="63" charset="-128"/>
        </a:defRPr>
      </a:lvl1pPr>
      <a:lvl2pPr marL="742950" indent="-285750" algn="l" rtl="0" eaLnBrk="0" fontAlgn="base" hangingPunct="0">
        <a:lnSpc>
          <a:spcPct val="93000"/>
        </a:lnSpc>
        <a:spcBef>
          <a:spcPct val="20000"/>
        </a:spcBef>
        <a:spcAft>
          <a:spcPct val="30000"/>
        </a:spcAft>
        <a:buClr>
          <a:srgbClr val="F95AB7"/>
        </a:buClr>
        <a:buFont typeface="Arial" charset="0"/>
        <a:buChar char="♦"/>
        <a:defRPr sz="2600" b="1">
          <a:solidFill>
            <a:schemeClr val="tx1"/>
          </a:solidFill>
          <a:latin typeface="+mn-lt"/>
          <a:ea typeface="ＭＳ Ｐゴシック" pitchFamily="-105" charset="-128"/>
          <a:cs typeface="ＭＳ Ｐゴシック"/>
        </a:defRPr>
      </a:lvl2pPr>
      <a:lvl3pPr marL="1143000" indent="-228600" algn="l" rtl="0" eaLnBrk="0" fontAlgn="base" hangingPunct="0">
        <a:lnSpc>
          <a:spcPct val="93000"/>
        </a:lnSpc>
        <a:spcBef>
          <a:spcPct val="20000"/>
        </a:spcBef>
        <a:spcAft>
          <a:spcPct val="30000"/>
        </a:spcAft>
        <a:buClr>
          <a:srgbClr val="F95AB7"/>
        </a:buClr>
        <a:buFont typeface="Arial" charset="0"/>
        <a:buChar char="♦"/>
        <a:defRPr sz="2600" b="1">
          <a:solidFill>
            <a:schemeClr val="tx1"/>
          </a:solidFill>
          <a:latin typeface="+mn-lt"/>
          <a:ea typeface="ＭＳ Ｐゴシック" pitchFamily="-105" charset="-128"/>
          <a:cs typeface="ＭＳ Ｐゴシック"/>
        </a:defRPr>
      </a:lvl3pPr>
      <a:lvl4pPr marL="1600200" indent="-228600" algn="l" rtl="0" eaLnBrk="0" fontAlgn="base" hangingPunct="0">
        <a:lnSpc>
          <a:spcPct val="93000"/>
        </a:lnSpc>
        <a:spcBef>
          <a:spcPct val="20000"/>
        </a:spcBef>
        <a:spcAft>
          <a:spcPct val="30000"/>
        </a:spcAft>
        <a:buClr>
          <a:srgbClr val="F95AB7"/>
        </a:buClr>
        <a:buFont typeface="Arial" charset="0"/>
        <a:buChar char="♦"/>
        <a:defRPr sz="2600" b="1">
          <a:solidFill>
            <a:schemeClr val="tx1"/>
          </a:solidFill>
          <a:latin typeface="+mn-lt"/>
          <a:ea typeface="ＭＳ Ｐゴシック" pitchFamily="-105" charset="-128"/>
          <a:cs typeface="ＭＳ Ｐゴシック"/>
        </a:defRPr>
      </a:lvl4pPr>
      <a:lvl5pPr marL="2057400" indent="-228600" algn="l" rtl="0" eaLnBrk="0" fontAlgn="base" hangingPunct="0">
        <a:lnSpc>
          <a:spcPct val="93000"/>
        </a:lnSpc>
        <a:spcBef>
          <a:spcPct val="20000"/>
        </a:spcBef>
        <a:spcAft>
          <a:spcPct val="30000"/>
        </a:spcAft>
        <a:buClr>
          <a:srgbClr val="F95AB7"/>
        </a:buClr>
        <a:buFont typeface="Arial" charset="0"/>
        <a:buChar char="♦"/>
        <a:defRPr sz="2600" b="1">
          <a:solidFill>
            <a:schemeClr val="tx1"/>
          </a:solidFill>
          <a:latin typeface="+mn-lt"/>
          <a:ea typeface="ＭＳ Ｐゴシック" pitchFamily="-105" charset="-128"/>
          <a:cs typeface="ＭＳ Ｐゴシック"/>
        </a:defRPr>
      </a:lvl5pPr>
      <a:lvl6pPr marL="2514600" indent="-228600" algn="l" rtl="0" eaLnBrk="0" fontAlgn="base" hangingPunct="0">
        <a:lnSpc>
          <a:spcPct val="93000"/>
        </a:lnSpc>
        <a:spcBef>
          <a:spcPct val="20000"/>
        </a:spcBef>
        <a:spcAft>
          <a:spcPct val="30000"/>
        </a:spcAft>
        <a:buClr>
          <a:srgbClr val="F95AB7"/>
        </a:buClr>
        <a:buFont typeface="Arial" charset="0"/>
        <a:buChar char="♦"/>
        <a:defRPr sz="2600" b="1">
          <a:solidFill>
            <a:schemeClr val="tx1"/>
          </a:solidFill>
          <a:latin typeface="+mn-lt"/>
        </a:defRPr>
      </a:lvl6pPr>
      <a:lvl7pPr marL="2971800" indent="-228600" algn="l" rtl="0" eaLnBrk="0" fontAlgn="base" hangingPunct="0">
        <a:lnSpc>
          <a:spcPct val="93000"/>
        </a:lnSpc>
        <a:spcBef>
          <a:spcPct val="20000"/>
        </a:spcBef>
        <a:spcAft>
          <a:spcPct val="30000"/>
        </a:spcAft>
        <a:buClr>
          <a:srgbClr val="F95AB7"/>
        </a:buClr>
        <a:buFont typeface="Arial" charset="0"/>
        <a:buChar char="♦"/>
        <a:defRPr sz="2600" b="1">
          <a:solidFill>
            <a:schemeClr val="tx1"/>
          </a:solidFill>
          <a:latin typeface="+mn-lt"/>
        </a:defRPr>
      </a:lvl7pPr>
      <a:lvl8pPr marL="3429000" indent="-228600" algn="l" rtl="0" eaLnBrk="0" fontAlgn="base" hangingPunct="0">
        <a:lnSpc>
          <a:spcPct val="93000"/>
        </a:lnSpc>
        <a:spcBef>
          <a:spcPct val="20000"/>
        </a:spcBef>
        <a:spcAft>
          <a:spcPct val="30000"/>
        </a:spcAft>
        <a:buClr>
          <a:srgbClr val="F95AB7"/>
        </a:buClr>
        <a:buFont typeface="Arial" charset="0"/>
        <a:buChar char="♦"/>
        <a:defRPr sz="2600" b="1">
          <a:solidFill>
            <a:schemeClr val="tx1"/>
          </a:solidFill>
          <a:latin typeface="+mn-lt"/>
        </a:defRPr>
      </a:lvl8pPr>
      <a:lvl9pPr marL="3886200" indent="-228600" algn="l" rtl="0" eaLnBrk="0" fontAlgn="base" hangingPunct="0">
        <a:lnSpc>
          <a:spcPct val="93000"/>
        </a:lnSpc>
        <a:spcBef>
          <a:spcPct val="20000"/>
        </a:spcBef>
        <a:spcAft>
          <a:spcPct val="30000"/>
        </a:spcAft>
        <a:buClr>
          <a:srgbClr val="F95AB7"/>
        </a:buClr>
        <a:buFont typeface="Arial" charset="0"/>
        <a:buChar char="♦"/>
        <a:defRPr sz="2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swarthmore.edu/NatSci/cpurrin1/powerpointadvic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5800" y="838200"/>
            <a:ext cx="7772400" cy="1981200"/>
          </a:xfrm>
        </p:spPr>
        <p:txBody>
          <a:bodyPr/>
          <a:lstStyle/>
          <a:p>
            <a:r>
              <a:rPr lang="en-US" b="0" smtClean="0">
                <a:ea typeface="ＭＳ Ｐゴシック"/>
                <a:cs typeface="ＭＳ Ｐゴシック"/>
              </a:rPr>
              <a:t>NEVER Wear a Hat!</a:t>
            </a:r>
          </a:p>
        </p:txBody>
      </p:sp>
      <p:sp>
        <p:nvSpPr>
          <p:cNvPr id="15362" name="Rectangle 3"/>
          <p:cNvSpPr>
            <a:spLocks noGrp="1" noChangeArrowheads="1"/>
          </p:cNvSpPr>
          <p:nvPr>
            <p:ph type="subTitle" idx="1"/>
          </p:nvPr>
        </p:nvSpPr>
        <p:spPr>
          <a:xfrm>
            <a:off x="1371600" y="3352800"/>
            <a:ext cx="6400800" cy="1676400"/>
          </a:xfrm>
        </p:spPr>
        <p:txBody>
          <a:bodyPr/>
          <a:lstStyle/>
          <a:p>
            <a:pPr>
              <a:lnSpc>
                <a:spcPct val="73000"/>
              </a:lnSpc>
            </a:pPr>
            <a:r>
              <a:rPr lang="en-US" sz="2000" b="0" smtClean="0">
                <a:ea typeface="ＭＳ Ｐゴシック"/>
                <a:cs typeface="ＭＳ Ｐゴシック"/>
              </a:rPr>
              <a:t>Linda J. Sandell, PhD</a:t>
            </a:r>
          </a:p>
          <a:p>
            <a:pPr>
              <a:lnSpc>
                <a:spcPct val="73000"/>
              </a:lnSpc>
            </a:pPr>
            <a:r>
              <a:rPr lang="en-US" sz="2000" b="0" smtClean="0">
                <a:ea typeface="ＭＳ Ｐゴシック"/>
                <a:cs typeface="ＭＳ Ｐゴシック"/>
              </a:rPr>
              <a:t>Professor and Director of Research</a:t>
            </a:r>
          </a:p>
          <a:p>
            <a:pPr>
              <a:lnSpc>
                <a:spcPct val="73000"/>
              </a:lnSpc>
            </a:pPr>
            <a:r>
              <a:rPr lang="en-US" sz="2000" b="0" smtClean="0">
                <a:ea typeface="ＭＳ Ｐゴシック"/>
                <a:cs typeface="ＭＳ Ｐゴシック"/>
              </a:rPr>
              <a:t>Department of Orthopaedic Surgery</a:t>
            </a:r>
          </a:p>
        </p:txBody>
      </p:sp>
      <p:sp>
        <p:nvSpPr>
          <p:cNvPr id="15363" name="Line 4"/>
          <p:cNvSpPr>
            <a:spLocks noChangeShapeType="1"/>
          </p:cNvSpPr>
          <p:nvPr/>
        </p:nvSpPr>
        <p:spPr bwMode="auto">
          <a:xfrm>
            <a:off x="914400" y="2743200"/>
            <a:ext cx="7391400" cy="0"/>
          </a:xfrm>
          <a:prstGeom prst="line">
            <a:avLst/>
          </a:prstGeom>
          <a:noFill/>
          <a:ln w="50800">
            <a:solidFill>
              <a:srgbClr val="FF136D"/>
            </a:solidFill>
            <a:round/>
            <a:headEnd/>
            <a:tailEnd/>
          </a:ln>
        </p:spPr>
        <p:txBody>
          <a:bodyPr lIns="92075" tIns="46038" rIns="92075" bIns="46038"/>
          <a:lstStyle/>
          <a:p>
            <a:endParaRPr lang="en-US"/>
          </a:p>
        </p:txBody>
      </p:sp>
      <p:pic>
        <p:nvPicPr>
          <p:cNvPr id="15364" name="Picture 4" descr="MED1linerevPMScoatedLG"/>
          <p:cNvPicPr>
            <a:picLocks noChangeAspect="1" noChangeArrowheads="1"/>
          </p:cNvPicPr>
          <p:nvPr/>
        </p:nvPicPr>
        <p:blipFill>
          <a:blip r:embed="rId2"/>
          <a:srcRect/>
          <a:stretch>
            <a:fillRect/>
          </a:stretch>
        </p:blipFill>
        <p:spPr bwMode="auto">
          <a:xfrm>
            <a:off x="2667000" y="5334000"/>
            <a:ext cx="4191000" cy="569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sz="3600" smtClean="0">
                <a:ea typeface="ＭＳ Ｐゴシック"/>
                <a:cs typeface="ＭＳ Ｐゴシック"/>
              </a:rPr>
              <a:t>The Worst Things That Can Happen</a:t>
            </a:r>
          </a:p>
        </p:txBody>
      </p:sp>
      <p:sp>
        <p:nvSpPr>
          <p:cNvPr id="5123" name="Rectangle 3"/>
          <p:cNvSpPr>
            <a:spLocks noGrp="1" noChangeArrowheads="1"/>
          </p:cNvSpPr>
          <p:nvPr>
            <p:ph type="body" idx="1"/>
          </p:nvPr>
        </p:nvSpPr>
        <p:spPr/>
        <p:txBody>
          <a:bodyPr/>
          <a:lstStyle/>
          <a:p>
            <a:pPr>
              <a:lnSpc>
                <a:spcPct val="150000"/>
              </a:lnSpc>
              <a:spcBef>
                <a:spcPct val="0"/>
              </a:spcBef>
            </a:pPr>
            <a:r>
              <a:rPr lang="en-US" sz="2400" smtClean="0">
                <a:ea typeface="ＭＳ Ｐゴシック"/>
                <a:cs typeface="ＭＳ Ｐゴシック"/>
              </a:rPr>
              <a:t>You forget your PowerPoint and don’t remember what you were going to say.</a:t>
            </a:r>
          </a:p>
          <a:p>
            <a:pPr>
              <a:lnSpc>
                <a:spcPct val="150000"/>
              </a:lnSpc>
              <a:spcBef>
                <a:spcPct val="0"/>
              </a:spcBef>
            </a:pPr>
            <a:r>
              <a:rPr lang="en-US" sz="2400" smtClean="0">
                <a:ea typeface="ＭＳ Ｐゴシック"/>
                <a:cs typeface="ＭＳ Ｐゴシック"/>
              </a:rPr>
              <a:t>You arrive late and the audience members are already seated and are waiting for you. Some of them cough nervously as you walk to the stage. </a:t>
            </a:r>
          </a:p>
          <a:p>
            <a:pPr>
              <a:lnSpc>
                <a:spcPct val="150000"/>
              </a:lnSpc>
              <a:spcBef>
                <a:spcPct val="0"/>
              </a:spcBef>
            </a:pPr>
            <a:r>
              <a:rPr lang="en-US" sz="2400" smtClean="0">
                <a:ea typeface="ＭＳ Ｐゴシック"/>
                <a:cs typeface="ＭＳ Ｐゴシック"/>
              </a:rPr>
              <a:t>You trip and fall on stage.</a:t>
            </a:r>
          </a:p>
          <a:p>
            <a:pPr>
              <a:lnSpc>
                <a:spcPct val="150000"/>
              </a:lnSpc>
              <a:spcBef>
                <a:spcPct val="0"/>
              </a:spcBef>
            </a:pPr>
            <a:r>
              <a:rPr lang="en-US" sz="2400" smtClean="0">
                <a:ea typeface="ＭＳ Ｐゴシック"/>
                <a:cs typeface="ＭＳ Ｐゴシック"/>
              </a:rPr>
              <a:t>You trip and fall on the way to the stage.</a:t>
            </a:r>
          </a:p>
        </p:txBody>
      </p:sp>
      <p:sp>
        <p:nvSpPr>
          <p:cNvPr id="24579" name="Line 4"/>
          <p:cNvSpPr>
            <a:spLocks noChangeShapeType="1"/>
          </p:cNvSpPr>
          <p:nvPr/>
        </p:nvSpPr>
        <p:spPr bwMode="auto">
          <a:xfrm>
            <a:off x="914400" y="13716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z="3600" smtClean="0">
                <a:ea typeface="ＭＳ Ｐゴシック"/>
                <a:cs typeface="ＭＳ Ｐゴシック"/>
              </a:rPr>
              <a:t>The Worst Things That Can Happen</a:t>
            </a:r>
          </a:p>
        </p:txBody>
      </p:sp>
      <p:sp>
        <p:nvSpPr>
          <p:cNvPr id="5123" name="Rectangle 3"/>
          <p:cNvSpPr>
            <a:spLocks noGrp="1" noChangeArrowheads="1"/>
          </p:cNvSpPr>
          <p:nvPr>
            <p:ph type="body" idx="1"/>
          </p:nvPr>
        </p:nvSpPr>
        <p:spPr/>
        <p:txBody>
          <a:bodyPr/>
          <a:lstStyle/>
          <a:p>
            <a:pPr>
              <a:lnSpc>
                <a:spcPct val="150000"/>
              </a:lnSpc>
            </a:pPr>
            <a:r>
              <a:rPr lang="en-US" sz="2400" smtClean="0">
                <a:ea typeface="ＭＳ Ｐゴシック"/>
                <a:cs typeface="ＭＳ Ｐゴシック"/>
              </a:rPr>
              <a:t>Your supervisor is in the audience and you are up for promotion.</a:t>
            </a:r>
          </a:p>
          <a:p>
            <a:pPr>
              <a:lnSpc>
                <a:spcPct val="150000"/>
              </a:lnSpc>
            </a:pPr>
            <a:r>
              <a:rPr lang="en-US" sz="2400" smtClean="0">
                <a:ea typeface="ＭＳ Ｐゴシック"/>
                <a:cs typeface="ＭＳ Ｐゴシック"/>
              </a:rPr>
              <a:t>Just before you begin your talk, you see your most threatening rival who is also your worst critic.</a:t>
            </a:r>
          </a:p>
          <a:p>
            <a:pPr>
              <a:lnSpc>
                <a:spcPct val="150000"/>
              </a:lnSpc>
            </a:pPr>
            <a:r>
              <a:rPr lang="en-US" sz="2400" smtClean="0">
                <a:ea typeface="ＭＳ Ｐゴシック"/>
                <a:cs typeface="ＭＳ Ｐゴシック"/>
              </a:rPr>
              <a:t>When you are giving your talk, members of the audience are mumbling and giggling.</a:t>
            </a:r>
          </a:p>
        </p:txBody>
      </p:sp>
      <p:sp>
        <p:nvSpPr>
          <p:cNvPr id="25603" name="Line 4"/>
          <p:cNvSpPr>
            <a:spLocks noChangeShapeType="1"/>
          </p:cNvSpPr>
          <p:nvPr/>
        </p:nvSpPr>
        <p:spPr bwMode="auto">
          <a:xfrm>
            <a:off x="914400" y="13716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sz="3600" smtClean="0">
                <a:ea typeface="ＭＳ Ｐゴシック"/>
                <a:cs typeface="ＭＳ Ｐゴシック"/>
              </a:rPr>
              <a:t>The Worst Things That Can Happen</a:t>
            </a:r>
          </a:p>
        </p:txBody>
      </p:sp>
      <p:sp>
        <p:nvSpPr>
          <p:cNvPr id="5123" name="Rectangle 3"/>
          <p:cNvSpPr>
            <a:spLocks noGrp="1" noChangeArrowheads="1"/>
          </p:cNvSpPr>
          <p:nvPr>
            <p:ph type="body" idx="1"/>
          </p:nvPr>
        </p:nvSpPr>
        <p:spPr>
          <a:xfrm>
            <a:off x="685800" y="1600200"/>
            <a:ext cx="7772400" cy="4495800"/>
          </a:xfrm>
        </p:spPr>
        <p:txBody>
          <a:bodyPr/>
          <a:lstStyle/>
          <a:p>
            <a:pPr>
              <a:lnSpc>
                <a:spcPct val="150000"/>
              </a:lnSpc>
            </a:pPr>
            <a:r>
              <a:rPr lang="en-US" sz="2400" smtClean="0">
                <a:ea typeface="ＭＳ Ｐゴシック"/>
                <a:cs typeface="ＭＳ Ｐゴシック"/>
              </a:rPr>
              <a:t>You are walking on stage as you give your talk and a sudden embarrassing sound comes from you (and it isn’t your voice).</a:t>
            </a:r>
          </a:p>
          <a:p>
            <a:pPr>
              <a:lnSpc>
                <a:spcPct val="150000"/>
              </a:lnSpc>
            </a:pPr>
            <a:r>
              <a:rPr lang="en-US" sz="2400" smtClean="0">
                <a:ea typeface="ＭＳ Ｐゴシック"/>
                <a:cs typeface="ＭＳ Ｐゴシック"/>
              </a:rPr>
              <a:t>You stumble and stutter.</a:t>
            </a:r>
          </a:p>
          <a:p>
            <a:pPr>
              <a:lnSpc>
                <a:spcPct val="150000"/>
              </a:lnSpc>
            </a:pPr>
            <a:r>
              <a:rPr lang="en-US" sz="2400" smtClean="0">
                <a:ea typeface="ＭＳ Ｐゴシック"/>
                <a:cs typeface="ＭＳ Ｐゴシック"/>
              </a:rPr>
              <a:t>You lose your voice.</a:t>
            </a:r>
          </a:p>
          <a:p>
            <a:pPr>
              <a:lnSpc>
                <a:spcPct val="150000"/>
              </a:lnSpc>
            </a:pPr>
            <a:r>
              <a:rPr lang="en-US" sz="2400" smtClean="0">
                <a:ea typeface="ＭＳ Ｐゴシック"/>
                <a:cs typeface="ＭＳ Ｐゴシック"/>
              </a:rPr>
              <a:t>The audience begins to fall asleep. You are boring!</a:t>
            </a:r>
          </a:p>
        </p:txBody>
      </p:sp>
      <p:sp>
        <p:nvSpPr>
          <p:cNvPr id="26627" name="Line 4"/>
          <p:cNvSpPr>
            <a:spLocks noChangeShapeType="1"/>
          </p:cNvSpPr>
          <p:nvPr/>
        </p:nvSpPr>
        <p:spPr bwMode="auto">
          <a:xfrm>
            <a:off x="914400" y="13716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600" smtClean="0">
                <a:ea typeface="ＭＳ Ｐゴシック"/>
                <a:cs typeface="ＭＳ Ｐゴシック"/>
              </a:rPr>
              <a:t>The Worst Things That Can Happen</a:t>
            </a:r>
          </a:p>
        </p:txBody>
      </p:sp>
      <p:sp>
        <p:nvSpPr>
          <p:cNvPr id="5123" name="Rectangle 3"/>
          <p:cNvSpPr>
            <a:spLocks noGrp="1" noChangeArrowheads="1"/>
          </p:cNvSpPr>
          <p:nvPr>
            <p:ph type="body" idx="1"/>
          </p:nvPr>
        </p:nvSpPr>
        <p:spPr>
          <a:xfrm>
            <a:off x="685800" y="1600200"/>
            <a:ext cx="7772400" cy="4495800"/>
          </a:xfrm>
        </p:spPr>
        <p:txBody>
          <a:bodyPr/>
          <a:lstStyle/>
          <a:p>
            <a:pPr>
              <a:lnSpc>
                <a:spcPct val="150000"/>
              </a:lnSpc>
              <a:spcBef>
                <a:spcPct val="0"/>
              </a:spcBef>
              <a:spcAft>
                <a:spcPct val="0"/>
              </a:spcAft>
            </a:pPr>
            <a:r>
              <a:rPr lang="en-US" sz="2400" smtClean="0">
                <a:ea typeface="ＭＳ Ｐゴシック"/>
                <a:cs typeface="ＭＳ Ｐゴシック"/>
              </a:rPr>
              <a:t>You ask if there are any questions and no one answers.</a:t>
            </a:r>
          </a:p>
          <a:p>
            <a:pPr>
              <a:lnSpc>
                <a:spcPct val="150000"/>
              </a:lnSpc>
              <a:spcBef>
                <a:spcPct val="0"/>
              </a:spcBef>
              <a:spcAft>
                <a:spcPct val="0"/>
              </a:spcAft>
            </a:pPr>
            <a:r>
              <a:rPr lang="en-US" sz="2400" smtClean="0">
                <a:ea typeface="ＭＳ Ｐゴシック"/>
                <a:cs typeface="ＭＳ Ｐゴシック"/>
              </a:rPr>
              <a:t>You look for validation from the audience and all you see is puzzlement.</a:t>
            </a:r>
          </a:p>
          <a:p>
            <a:pPr>
              <a:lnSpc>
                <a:spcPct val="150000"/>
              </a:lnSpc>
              <a:spcBef>
                <a:spcPct val="0"/>
              </a:spcBef>
              <a:spcAft>
                <a:spcPct val="0"/>
              </a:spcAft>
            </a:pPr>
            <a:r>
              <a:rPr lang="en-US" sz="2400" smtClean="0">
                <a:ea typeface="ＭＳ Ｐゴシック"/>
                <a:cs typeface="ＭＳ Ｐゴシック"/>
              </a:rPr>
              <a:t>Members of the audience roll their eyes when you make what you think is an important point.</a:t>
            </a:r>
          </a:p>
          <a:p>
            <a:pPr>
              <a:lnSpc>
                <a:spcPct val="150000"/>
              </a:lnSpc>
              <a:spcBef>
                <a:spcPct val="0"/>
              </a:spcBef>
              <a:spcAft>
                <a:spcPct val="0"/>
              </a:spcAft>
            </a:pPr>
            <a:r>
              <a:rPr lang="en-US" sz="2400" smtClean="0">
                <a:ea typeface="ＭＳ Ｐゴシック"/>
                <a:cs typeface="ＭＳ Ｐゴシック"/>
              </a:rPr>
              <a:t>Someone challenges you, and you feel yourself begin to cry.</a:t>
            </a:r>
          </a:p>
        </p:txBody>
      </p:sp>
      <p:sp>
        <p:nvSpPr>
          <p:cNvPr id="27651" name="Line 4"/>
          <p:cNvSpPr>
            <a:spLocks noChangeShapeType="1"/>
          </p:cNvSpPr>
          <p:nvPr/>
        </p:nvSpPr>
        <p:spPr bwMode="auto">
          <a:xfrm>
            <a:off x="914400" y="13716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1"/>
          </p:nvPr>
        </p:nvSpPr>
        <p:spPr>
          <a:xfrm>
            <a:off x="685800" y="2209800"/>
            <a:ext cx="7772400" cy="3505200"/>
          </a:xfrm>
        </p:spPr>
        <p:txBody>
          <a:bodyPr/>
          <a:lstStyle/>
          <a:p>
            <a:pPr algn="ctr">
              <a:buFont typeface="Wingdings" pitchFamily="2" charset="2"/>
              <a:buNone/>
            </a:pPr>
            <a:r>
              <a:rPr lang="en-US" sz="4000" smtClean="0">
                <a:solidFill>
                  <a:srgbClr val="FFFF00"/>
                </a:solidFill>
                <a:ea typeface="ＭＳ Ｐゴシック"/>
                <a:cs typeface="ＭＳ Ｐゴシック"/>
              </a:rPr>
              <a:t>How can I keep this from happening?</a:t>
            </a:r>
          </a:p>
          <a:p>
            <a:endParaRPr lang="en-US"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body" idx="1"/>
          </p:nvPr>
        </p:nvSpPr>
        <p:spPr>
          <a:xfrm>
            <a:off x="685800" y="2438400"/>
            <a:ext cx="7772400" cy="3276600"/>
          </a:xfrm>
        </p:spPr>
        <p:txBody>
          <a:bodyPr/>
          <a:lstStyle/>
          <a:p>
            <a:pPr algn="ctr">
              <a:buFont typeface="Wingdings" pitchFamily="2" charset="2"/>
              <a:buNone/>
            </a:pPr>
            <a:r>
              <a:rPr lang="en-US" sz="4000" smtClean="0">
                <a:solidFill>
                  <a:srgbClr val="FFFF00"/>
                </a:solidFill>
                <a:ea typeface="ＭＳ Ｐゴシック"/>
                <a:cs typeface="ＭＳ Ｐゴシック"/>
              </a:rPr>
              <a:t>Be Prepared</a:t>
            </a:r>
          </a:p>
          <a:p>
            <a:endParaRPr lang="en-US"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en-US" smtClean="0">
                <a:ea typeface="ＭＳ Ｐゴシック"/>
                <a:cs typeface="ＭＳ Ｐゴシック"/>
              </a:rPr>
              <a:t>Be Prepared</a:t>
            </a:r>
          </a:p>
        </p:txBody>
      </p:sp>
      <p:sp>
        <p:nvSpPr>
          <p:cNvPr id="30722" name="Rectangle 3"/>
          <p:cNvSpPr>
            <a:spLocks noGrp="1" noChangeArrowheads="1"/>
          </p:cNvSpPr>
          <p:nvPr>
            <p:ph type="body" idx="1"/>
          </p:nvPr>
        </p:nvSpPr>
        <p:spPr>
          <a:xfrm>
            <a:off x="685800" y="2133600"/>
            <a:ext cx="7772400" cy="3581400"/>
          </a:xfrm>
        </p:spPr>
        <p:txBody>
          <a:bodyPr/>
          <a:lstStyle/>
          <a:p>
            <a:pPr marL="0" indent="0">
              <a:lnSpc>
                <a:spcPct val="150000"/>
              </a:lnSpc>
              <a:buFont typeface="Wingdings" pitchFamily="2" charset="2"/>
              <a:buNone/>
            </a:pPr>
            <a:r>
              <a:rPr lang="en-US" smtClean="0">
                <a:ea typeface="ＭＳ Ｐゴシック"/>
                <a:cs typeface="ＭＳ Ｐゴシック"/>
              </a:rPr>
              <a:t>If you know what you are saying and why you are saying it, and you care about what you are saying, you will say it well.</a:t>
            </a:r>
          </a:p>
        </p:txBody>
      </p:sp>
      <p:sp>
        <p:nvSpPr>
          <p:cNvPr id="30723"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z="3600" smtClean="0">
                <a:ea typeface="ＭＳ Ｐゴシック"/>
                <a:cs typeface="ＭＳ Ｐゴシック"/>
              </a:rPr>
              <a:t>How to be a Good Public Speaker</a:t>
            </a:r>
          </a:p>
        </p:txBody>
      </p:sp>
      <p:sp>
        <p:nvSpPr>
          <p:cNvPr id="31746" name="Rectangle 3"/>
          <p:cNvSpPr>
            <a:spLocks noGrp="1" noChangeArrowheads="1"/>
          </p:cNvSpPr>
          <p:nvPr>
            <p:ph type="body" idx="1"/>
          </p:nvPr>
        </p:nvSpPr>
        <p:spPr/>
        <p:txBody>
          <a:bodyPr/>
          <a:lstStyle/>
          <a:p>
            <a:pPr>
              <a:lnSpc>
                <a:spcPct val="150000"/>
              </a:lnSpc>
              <a:spcBef>
                <a:spcPts val="1800"/>
              </a:spcBef>
            </a:pPr>
            <a:r>
              <a:rPr lang="en-US" sz="3200" smtClean="0">
                <a:ea typeface="ＭＳ Ｐゴシック"/>
                <a:cs typeface="ＭＳ Ｐゴシック"/>
              </a:rPr>
              <a:t>Be Prepared</a:t>
            </a:r>
          </a:p>
          <a:p>
            <a:pPr>
              <a:lnSpc>
                <a:spcPct val="150000"/>
              </a:lnSpc>
              <a:spcBef>
                <a:spcPts val="1800"/>
              </a:spcBef>
            </a:pPr>
            <a:r>
              <a:rPr lang="en-US" sz="3200" smtClean="0">
                <a:ea typeface="ＭＳ Ｐゴシック"/>
                <a:cs typeface="ＭＳ Ｐゴシック"/>
              </a:rPr>
              <a:t>Be Committed</a:t>
            </a:r>
          </a:p>
          <a:p>
            <a:pPr>
              <a:lnSpc>
                <a:spcPct val="150000"/>
              </a:lnSpc>
              <a:spcBef>
                <a:spcPts val="1800"/>
              </a:spcBef>
            </a:pPr>
            <a:r>
              <a:rPr lang="en-US" sz="3200" smtClean="0">
                <a:ea typeface="ＭＳ Ｐゴシック"/>
                <a:cs typeface="ＭＳ Ｐゴシック"/>
              </a:rPr>
              <a:t>Be Interesting</a:t>
            </a:r>
          </a:p>
          <a:p>
            <a:pPr>
              <a:lnSpc>
                <a:spcPct val="150000"/>
              </a:lnSpc>
              <a:spcBef>
                <a:spcPts val="1800"/>
              </a:spcBef>
            </a:pPr>
            <a:r>
              <a:rPr lang="en-US" sz="3200" smtClean="0">
                <a:ea typeface="ＭＳ Ｐゴシック"/>
                <a:cs typeface="ＭＳ Ｐゴシック"/>
              </a:rPr>
              <a:t>Relax</a:t>
            </a:r>
          </a:p>
        </p:txBody>
      </p:sp>
      <p:sp>
        <p:nvSpPr>
          <p:cNvPr id="31747" name="Line 4"/>
          <p:cNvSpPr>
            <a:spLocks noChangeShapeType="1"/>
          </p:cNvSpPr>
          <p:nvPr/>
        </p:nvSpPr>
        <p:spPr bwMode="auto">
          <a:xfrm>
            <a:off x="914400" y="13716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smtClean="0">
                <a:ea typeface="ＭＳ Ｐゴシック"/>
                <a:cs typeface="ＭＳ Ｐゴシック"/>
              </a:rPr>
              <a:t>Be Prepared</a:t>
            </a:r>
          </a:p>
        </p:txBody>
      </p:sp>
      <p:sp>
        <p:nvSpPr>
          <p:cNvPr id="32770" name="Rectangle 3"/>
          <p:cNvSpPr>
            <a:spLocks noGrp="1" noChangeArrowheads="1"/>
          </p:cNvSpPr>
          <p:nvPr>
            <p:ph type="body" idx="1"/>
          </p:nvPr>
        </p:nvSpPr>
        <p:spPr>
          <a:xfrm>
            <a:off x="685800" y="1600200"/>
            <a:ext cx="7772400" cy="4648200"/>
          </a:xfrm>
        </p:spPr>
        <p:txBody>
          <a:bodyPr/>
          <a:lstStyle/>
          <a:p>
            <a:r>
              <a:rPr lang="en-US" sz="3200" smtClean="0">
                <a:ea typeface="ＭＳ Ｐゴシック"/>
                <a:cs typeface="ＭＳ Ｐゴシック"/>
              </a:rPr>
              <a:t> Select Your Topic and Purpose</a:t>
            </a:r>
          </a:p>
          <a:p>
            <a:r>
              <a:rPr lang="en-US" sz="3200" smtClean="0">
                <a:ea typeface="ＭＳ Ｐゴシック"/>
                <a:cs typeface="ＭＳ Ｐゴシック"/>
              </a:rPr>
              <a:t> Analyze Your Audience</a:t>
            </a:r>
          </a:p>
          <a:p>
            <a:r>
              <a:rPr lang="en-US" sz="3200" smtClean="0">
                <a:ea typeface="ＭＳ Ｐゴシック"/>
                <a:cs typeface="ＭＳ Ｐゴシック"/>
              </a:rPr>
              <a:t> Research Your Topic</a:t>
            </a:r>
          </a:p>
          <a:p>
            <a:r>
              <a:rPr lang="en-US" sz="3200" smtClean="0">
                <a:ea typeface="ＭＳ Ｐゴシック"/>
                <a:cs typeface="ＭＳ Ｐゴシック"/>
              </a:rPr>
              <a:t> Develop Your Thesis and Main Points</a:t>
            </a:r>
          </a:p>
          <a:p>
            <a:r>
              <a:rPr lang="en-US" sz="3200" smtClean="0">
                <a:ea typeface="ＭＳ Ｐゴシック"/>
                <a:cs typeface="ＭＳ Ｐゴシック"/>
              </a:rPr>
              <a:t> Organize Your Speech Materials</a:t>
            </a:r>
          </a:p>
        </p:txBody>
      </p:sp>
      <p:sp>
        <p:nvSpPr>
          <p:cNvPr id="32771"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mtClean="0">
                <a:ea typeface="ＭＳ Ｐゴシック"/>
                <a:cs typeface="ＭＳ Ｐゴシック"/>
              </a:rPr>
              <a:t>Be Prepared</a:t>
            </a:r>
          </a:p>
        </p:txBody>
      </p:sp>
      <p:sp>
        <p:nvSpPr>
          <p:cNvPr id="33794" name="Rectangle 3"/>
          <p:cNvSpPr>
            <a:spLocks noGrp="1" noChangeArrowheads="1"/>
          </p:cNvSpPr>
          <p:nvPr>
            <p:ph type="body" idx="1"/>
          </p:nvPr>
        </p:nvSpPr>
        <p:spPr>
          <a:xfrm>
            <a:off x="685800" y="1600200"/>
            <a:ext cx="7772400" cy="4648200"/>
          </a:xfrm>
        </p:spPr>
        <p:txBody>
          <a:bodyPr/>
          <a:lstStyle/>
          <a:p>
            <a:r>
              <a:rPr lang="en-US" sz="2800" smtClean="0">
                <a:ea typeface="ＭＳ Ｐゴシック"/>
                <a:cs typeface="ＭＳ Ｐゴシック"/>
              </a:rPr>
              <a:t>Support Your Main Points</a:t>
            </a:r>
          </a:p>
          <a:p>
            <a:r>
              <a:rPr lang="en-US" sz="2800" smtClean="0">
                <a:ea typeface="ＭＳ Ｐゴシック"/>
                <a:cs typeface="ＭＳ Ｐゴシック"/>
              </a:rPr>
              <a:t>Construct Your Introduction, Conclusion, and Transitions</a:t>
            </a:r>
          </a:p>
          <a:p>
            <a:r>
              <a:rPr lang="en-US" sz="2800" smtClean="0">
                <a:ea typeface="ＭＳ Ｐゴシック"/>
                <a:cs typeface="ＭＳ Ｐゴシック"/>
              </a:rPr>
              <a:t>Rehearse Your Speech and Rehearse it Again (and Again)</a:t>
            </a:r>
          </a:p>
          <a:p>
            <a:r>
              <a:rPr lang="en-US" sz="2800" smtClean="0">
                <a:ea typeface="ＭＳ Ｐゴシック"/>
                <a:cs typeface="ＭＳ Ｐゴシック"/>
              </a:rPr>
              <a:t>Time Your Speech - Analyze Your Audience</a:t>
            </a:r>
          </a:p>
          <a:p>
            <a:r>
              <a:rPr lang="en-US" sz="2800" smtClean="0">
                <a:ea typeface="ＭＳ Ｐゴシック"/>
                <a:cs typeface="ＭＳ Ｐゴシック"/>
              </a:rPr>
              <a:t>Research Your Topic</a:t>
            </a:r>
          </a:p>
          <a:p>
            <a:r>
              <a:rPr lang="en-US" sz="2800" smtClean="0">
                <a:ea typeface="ＭＳ Ｐゴシック"/>
                <a:cs typeface="ＭＳ Ｐゴシック"/>
              </a:rPr>
              <a:t>Develop Your Thesis and Main Points</a:t>
            </a:r>
          </a:p>
          <a:p>
            <a:pPr>
              <a:buFont typeface="Wingdings" pitchFamily="2" charset="2"/>
              <a:buNone/>
            </a:pPr>
            <a:endParaRPr lang="en-US" sz="2800" smtClean="0">
              <a:ea typeface="ＭＳ Ｐゴシック"/>
              <a:cs typeface="ＭＳ Ｐゴシック"/>
            </a:endParaRPr>
          </a:p>
        </p:txBody>
      </p:sp>
      <p:sp>
        <p:nvSpPr>
          <p:cNvPr id="33795"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ea typeface="ＭＳ Ｐゴシック"/>
                <a:cs typeface="ＭＳ Ｐゴシック"/>
              </a:rPr>
              <a:t>Giving a Good Scientific Talk</a:t>
            </a:r>
          </a:p>
        </p:txBody>
      </p:sp>
      <p:sp>
        <p:nvSpPr>
          <p:cNvPr id="16386" name="Content Placeholder 2"/>
          <p:cNvSpPr>
            <a:spLocks noGrp="1"/>
          </p:cNvSpPr>
          <p:nvPr>
            <p:ph idx="1"/>
          </p:nvPr>
        </p:nvSpPr>
        <p:spPr/>
        <p:txBody>
          <a:bodyPr/>
          <a:lstStyle/>
          <a:p>
            <a:r>
              <a:rPr lang="en-US" sz="3600" smtClean="0">
                <a:ea typeface="ＭＳ Ｐゴシック"/>
                <a:cs typeface="ＭＳ Ｐゴシック"/>
              </a:rPr>
              <a:t>Talk basics</a:t>
            </a:r>
          </a:p>
          <a:p>
            <a:r>
              <a:rPr lang="en-US" sz="3600" smtClean="0">
                <a:ea typeface="ＭＳ Ｐゴシック"/>
                <a:cs typeface="ＭＳ Ｐゴシック"/>
              </a:rPr>
              <a:t>Extemporaneous talks</a:t>
            </a:r>
          </a:p>
          <a:p>
            <a:r>
              <a:rPr lang="en-US" sz="3600" smtClean="0">
                <a:ea typeface="ＭＳ Ｐゴシック"/>
                <a:cs typeface="ＭＳ Ｐゴシック"/>
              </a:rPr>
              <a:t>Multicultural talks</a:t>
            </a:r>
          </a:p>
        </p:txBody>
      </p:sp>
      <p:sp>
        <p:nvSpPr>
          <p:cNvPr id="16387"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smtClean="0">
                <a:ea typeface="ＭＳ Ｐゴシック"/>
                <a:cs typeface="ＭＳ Ｐゴシック"/>
              </a:rPr>
              <a:t>Be Prepared</a:t>
            </a:r>
          </a:p>
        </p:txBody>
      </p:sp>
      <p:sp>
        <p:nvSpPr>
          <p:cNvPr id="34818" name="Rectangle 3"/>
          <p:cNvSpPr>
            <a:spLocks noGrp="1" noChangeArrowheads="1"/>
          </p:cNvSpPr>
          <p:nvPr>
            <p:ph type="body" idx="1"/>
          </p:nvPr>
        </p:nvSpPr>
        <p:spPr>
          <a:xfrm>
            <a:off x="685800" y="1600200"/>
            <a:ext cx="7772400" cy="4648200"/>
          </a:xfrm>
        </p:spPr>
        <p:txBody>
          <a:bodyPr/>
          <a:lstStyle/>
          <a:p>
            <a:pPr>
              <a:lnSpc>
                <a:spcPct val="83000"/>
              </a:lnSpc>
              <a:spcBef>
                <a:spcPts val="600"/>
              </a:spcBef>
            </a:pPr>
            <a:r>
              <a:rPr lang="en-US" sz="3200" smtClean="0">
                <a:ea typeface="ＭＳ Ｐゴシック"/>
                <a:cs typeface="ＭＳ Ｐゴシック"/>
              </a:rPr>
              <a:t>Arrive at least 30 minutes early and if possible, check out the venue the day before.</a:t>
            </a:r>
          </a:p>
          <a:p>
            <a:pPr>
              <a:lnSpc>
                <a:spcPct val="83000"/>
              </a:lnSpc>
              <a:spcBef>
                <a:spcPts val="600"/>
              </a:spcBef>
            </a:pPr>
            <a:r>
              <a:rPr lang="en-US" sz="3200" smtClean="0">
                <a:ea typeface="ＭＳ Ｐゴシック"/>
                <a:cs typeface="ＭＳ Ｐゴシック"/>
              </a:rPr>
              <a:t>Bring your PPT with you.</a:t>
            </a:r>
          </a:p>
          <a:p>
            <a:pPr>
              <a:lnSpc>
                <a:spcPct val="83000"/>
              </a:lnSpc>
              <a:spcBef>
                <a:spcPts val="600"/>
              </a:spcBef>
            </a:pPr>
            <a:r>
              <a:rPr lang="en-US" sz="3200" smtClean="0">
                <a:ea typeface="ＭＳ Ｐゴシック"/>
                <a:cs typeface="ＭＳ Ｐゴシック"/>
              </a:rPr>
              <a:t>Bring your own mouse.</a:t>
            </a:r>
          </a:p>
          <a:p>
            <a:pPr>
              <a:lnSpc>
                <a:spcPct val="83000"/>
              </a:lnSpc>
              <a:spcBef>
                <a:spcPts val="600"/>
              </a:spcBef>
              <a:buFont typeface="Wingdings" pitchFamily="2" charset="2"/>
              <a:buNone/>
            </a:pPr>
            <a:endParaRPr lang="en-US" sz="3200" smtClean="0">
              <a:ea typeface="ＭＳ Ｐゴシック"/>
              <a:cs typeface="ＭＳ Ｐゴシック"/>
            </a:endParaRPr>
          </a:p>
        </p:txBody>
      </p:sp>
      <p:sp>
        <p:nvSpPr>
          <p:cNvPr id="34819"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en-US" smtClean="0">
                <a:ea typeface="ＭＳ Ｐゴシック"/>
                <a:cs typeface="ＭＳ Ｐゴシック"/>
              </a:rPr>
              <a:t>Be Prepared</a:t>
            </a:r>
          </a:p>
        </p:txBody>
      </p:sp>
      <p:sp>
        <p:nvSpPr>
          <p:cNvPr id="35842" name="Rectangle 3"/>
          <p:cNvSpPr>
            <a:spLocks noGrp="1" noChangeArrowheads="1"/>
          </p:cNvSpPr>
          <p:nvPr>
            <p:ph type="body" idx="1"/>
          </p:nvPr>
        </p:nvSpPr>
        <p:spPr>
          <a:xfrm>
            <a:off x="685800" y="1600200"/>
            <a:ext cx="7772400" cy="4648200"/>
          </a:xfrm>
        </p:spPr>
        <p:txBody>
          <a:bodyPr/>
          <a:lstStyle/>
          <a:p>
            <a:pPr>
              <a:lnSpc>
                <a:spcPct val="83000"/>
              </a:lnSpc>
              <a:spcBef>
                <a:spcPts val="600"/>
              </a:spcBef>
            </a:pPr>
            <a:r>
              <a:rPr lang="en-US" sz="2800" smtClean="0">
                <a:ea typeface="ＭＳ Ｐゴシック"/>
                <a:cs typeface="ＭＳ Ｐゴシック"/>
              </a:rPr>
              <a:t>Create an outline using Microsoft Word:</a:t>
            </a:r>
          </a:p>
          <a:p>
            <a:pPr lvl="1">
              <a:lnSpc>
                <a:spcPct val="83000"/>
              </a:lnSpc>
              <a:spcBef>
                <a:spcPts val="600"/>
              </a:spcBef>
            </a:pPr>
            <a:r>
              <a:rPr lang="en-US" sz="2800" smtClean="0">
                <a:ea typeface="ＭＳ Ｐゴシック"/>
              </a:rPr>
              <a:t>Use large font for readability, and </a:t>
            </a:r>
          </a:p>
          <a:p>
            <a:pPr lvl="1">
              <a:lnSpc>
                <a:spcPct val="83000"/>
              </a:lnSpc>
              <a:spcBef>
                <a:spcPts val="600"/>
              </a:spcBef>
            </a:pPr>
            <a:r>
              <a:rPr lang="en-US" sz="2800" smtClean="0">
                <a:ea typeface="ＭＳ Ｐゴシック"/>
              </a:rPr>
              <a:t>Put your outline and/or notes on a large note card or folded sheet of paper.</a:t>
            </a:r>
          </a:p>
          <a:p>
            <a:pPr>
              <a:lnSpc>
                <a:spcPct val="83000"/>
              </a:lnSpc>
              <a:spcBef>
                <a:spcPts val="600"/>
              </a:spcBef>
            </a:pPr>
            <a:r>
              <a:rPr lang="en-US" sz="2800" smtClean="0">
                <a:ea typeface="ＭＳ Ｐゴシック"/>
                <a:cs typeface="ＭＳ Ｐゴシック"/>
              </a:rPr>
              <a:t>When you arrive, check to make sure that the technology works (PPT, Internet access). Also make sure that you have the telephone number of the IT personnel who can help you.</a:t>
            </a:r>
          </a:p>
          <a:p>
            <a:pPr>
              <a:lnSpc>
                <a:spcPct val="83000"/>
              </a:lnSpc>
              <a:spcBef>
                <a:spcPts val="600"/>
              </a:spcBef>
              <a:buFont typeface="Wingdings" pitchFamily="2" charset="2"/>
              <a:buNone/>
            </a:pPr>
            <a:endParaRPr lang="en-US" sz="3200" smtClean="0">
              <a:ea typeface="ＭＳ Ｐゴシック"/>
              <a:cs typeface="ＭＳ Ｐゴシック"/>
            </a:endParaRPr>
          </a:p>
        </p:txBody>
      </p:sp>
      <p:sp>
        <p:nvSpPr>
          <p:cNvPr id="35843"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smtClean="0">
                <a:ea typeface="ＭＳ Ｐゴシック"/>
                <a:cs typeface="ＭＳ Ｐゴシック"/>
              </a:rPr>
              <a:t>Be Prepared</a:t>
            </a:r>
          </a:p>
        </p:txBody>
      </p:sp>
      <p:sp>
        <p:nvSpPr>
          <p:cNvPr id="36866" name="Rectangle 3"/>
          <p:cNvSpPr>
            <a:spLocks noGrp="1" noChangeArrowheads="1"/>
          </p:cNvSpPr>
          <p:nvPr>
            <p:ph type="body" idx="1"/>
          </p:nvPr>
        </p:nvSpPr>
        <p:spPr/>
        <p:txBody>
          <a:bodyPr/>
          <a:lstStyle/>
          <a:p>
            <a:r>
              <a:rPr lang="en-US" sz="2800" smtClean="0">
                <a:ea typeface="ＭＳ Ｐゴシック"/>
                <a:cs typeface="ＭＳ Ｐゴシック"/>
              </a:rPr>
              <a:t>Chat with the audience as they arrive.</a:t>
            </a:r>
          </a:p>
          <a:p>
            <a:r>
              <a:rPr lang="en-US" sz="2800" smtClean="0">
                <a:ea typeface="ＭＳ Ｐゴシック"/>
                <a:cs typeface="ＭＳ Ｐゴシック"/>
              </a:rPr>
              <a:t>Check room layout:</a:t>
            </a:r>
          </a:p>
          <a:p>
            <a:pPr lvl="2"/>
            <a:r>
              <a:rPr lang="en-US" sz="2800" smtClean="0">
                <a:ea typeface="ＭＳ Ｐゴシック"/>
              </a:rPr>
              <a:t>Clock? Bring your own watch.</a:t>
            </a:r>
          </a:p>
          <a:p>
            <a:pPr lvl="2"/>
            <a:r>
              <a:rPr lang="en-US" sz="2800" smtClean="0">
                <a:ea typeface="ＭＳ Ｐゴシック"/>
              </a:rPr>
              <a:t>Seating?</a:t>
            </a:r>
          </a:p>
          <a:p>
            <a:pPr lvl="2"/>
            <a:r>
              <a:rPr lang="en-US" sz="2800" smtClean="0">
                <a:ea typeface="ＭＳ Ｐゴシック"/>
              </a:rPr>
              <a:t>Microphone? Laser pointer?</a:t>
            </a:r>
          </a:p>
          <a:p>
            <a:pPr lvl="2"/>
            <a:r>
              <a:rPr lang="en-US" sz="2800" smtClean="0">
                <a:ea typeface="ＭＳ Ｐゴシック"/>
              </a:rPr>
              <a:t>Who is in the audience? Can you refer to them by name? </a:t>
            </a:r>
          </a:p>
        </p:txBody>
      </p:sp>
      <p:sp>
        <p:nvSpPr>
          <p:cNvPr id="36867"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mtClean="0">
                <a:ea typeface="ＭＳ Ｐゴシック"/>
                <a:cs typeface="ＭＳ Ｐゴシック"/>
              </a:rPr>
              <a:t>Be Prepared</a:t>
            </a:r>
          </a:p>
        </p:txBody>
      </p:sp>
      <p:sp>
        <p:nvSpPr>
          <p:cNvPr id="37890" name="Rectangle 3"/>
          <p:cNvSpPr>
            <a:spLocks noGrp="1" noChangeArrowheads="1"/>
          </p:cNvSpPr>
          <p:nvPr>
            <p:ph type="body" idx="1"/>
          </p:nvPr>
        </p:nvSpPr>
        <p:spPr/>
        <p:txBody>
          <a:bodyPr/>
          <a:lstStyle/>
          <a:p>
            <a:pPr>
              <a:lnSpc>
                <a:spcPct val="83000"/>
              </a:lnSpc>
              <a:spcBef>
                <a:spcPts val="1200"/>
              </a:spcBef>
            </a:pPr>
            <a:r>
              <a:rPr lang="en-US" smtClean="0">
                <a:ea typeface="ＭＳ Ｐゴシック"/>
                <a:cs typeface="ＭＳ Ｐゴシック"/>
              </a:rPr>
              <a:t>Perform deep-breathing exercises beforehand to help you relax.</a:t>
            </a:r>
          </a:p>
          <a:p>
            <a:pPr>
              <a:lnSpc>
                <a:spcPct val="83000"/>
              </a:lnSpc>
              <a:spcBef>
                <a:spcPts val="1200"/>
              </a:spcBef>
            </a:pPr>
            <a:r>
              <a:rPr lang="en-US" smtClean="0">
                <a:ea typeface="ＭＳ Ｐゴシック"/>
                <a:cs typeface="ＭＳ Ｐゴシック"/>
              </a:rPr>
              <a:t>Wear comfortable clothing.</a:t>
            </a:r>
          </a:p>
          <a:p>
            <a:pPr>
              <a:lnSpc>
                <a:spcPct val="83000"/>
              </a:lnSpc>
              <a:spcBef>
                <a:spcPts val="1200"/>
              </a:spcBef>
            </a:pPr>
            <a:r>
              <a:rPr lang="en-US" smtClean="0">
                <a:ea typeface="ＭＳ Ｐゴシック"/>
                <a:cs typeface="ＭＳ Ｐゴシック"/>
              </a:rPr>
              <a:t>Step away from the podium.</a:t>
            </a:r>
          </a:p>
          <a:p>
            <a:pPr>
              <a:lnSpc>
                <a:spcPct val="83000"/>
              </a:lnSpc>
              <a:spcBef>
                <a:spcPts val="1200"/>
              </a:spcBef>
            </a:pPr>
            <a:r>
              <a:rPr lang="en-US" smtClean="0">
                <a:ea typeface="ＭＳ Ｐゴシック"/>
                <a:cs typeface="ＭＳ Ｐゴシック"/>
              </a:rPr>
              <a:t>Move with purpose, usually at transition points.</a:t>
            </a:r>
          </a:p>
          <a:p>
            <a:pPr>
              <a:lnSpc>
                <a:spcPct val="83000"/>
              </a:lnSpc>
              <a:spcBef>
                <a:spcPts val="1200"/>
              </a:spcBef>
            </a:pPr>
            <a:r>
              <a:rPr lang="en-US" smtClean="0">
                <a:ea typeface="ＭＳ Ｐゴシック"/>
                <a:cs typeface="ＭＳ Ｐゴシック"/>
              </a:rPr>
              <a:t>Use hand gestures to channel adrenalin.</a:t>
            </a:r>
          </a:p>
          <a:p>
            <a:pPr>
              <a:lnSpc>
                <a:spcPct val="83000"/>
              </a:lnSpc>
              <a:spcBef>
                <a:spcPts val="1200"/>
              </a:spcBef>
            </a:pPr>
            <a:r>
              <a:rPr lang="en-US" smtClean="0">
                <a:ea typeface="ＭＳ Ｐゴシック"/>
                <a:cs typeface="ＭＳ Ｐゴシック"/>
              </a:rPr>
              <a:t>Limit use of the laser pointer.</a:t>
            </a:r>
          </a:p>
          <a:p>
            <a:pPr>
              <a:lnSpc>
                <a:spcPct val="83000"/>
              </a:lnSpc>
              <a:spcBef>
                <a:spcPts val="1200"/>
              </a:spcBef>
              <a:buFont typeface="Wingdings" pitchFamily="2" charset="2"/>
              <a:buNone/>
            </a:pPr>
            <a:endParaRPr lang="en-US" smtClean="0">
              <a:ea typeface="ＭＳ Ｐゴシック"/>
              <a:cs typeface="ＭＳ Ｐゴシック"/>
            </a:endParaRPr>
          </a:p>
        </p:txBody>
      </p:sp>
      <p:sp>
        <p:nvSpPr>
          <p:cNvPr id="37891"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mtClean="0">
                <a:ea typeface="ＭＳ Ｐゴシック"/>
                <a:cs typeface="ＭＳ Ｐゴシック"/>
              </a:rPr>
              <a:t>Be Prepared</a:t>
            </a:r>
          </a:p>
        </p:txBody>
      </p:sp>
      <p:sp>
        <p:nvSpPr>
          <p:cNvPr id="38914" name="Rectangle 3"/>
          <p:cNvSpPr>
            <a:spLocks noGrp="1" noChangeArrowheads="1"/>
          </p:cNvSpPr>
          <p:nvPr>
            <p:ph type="body" idx="1"/>
          </p:nvPr>
        </p:nvSpPr>
        <p:spPr>
          <a:xfrm>
            <a:off x="685800" y="1676400"/>
            <a:ext cx="7772400" cy="4419600"/>
          </a:xfrm>
        </p:spPr>
        <p:txBody>
          <a:bodyPr/>
          <a:lstStyle/>
          <a:p>
            <a:r>
              <a:rPr lang="en-US" sz="2400" smtClean="0">
                <a:ea typeface="ＭＳ Ｐゴシック"/>
                <a:cs typeface="ＭＳ Ｐゴシック"/>
              </a:rPr>
              <a:t>Speak loud enough for the entire audience to hear, and check with them at the beginning to make sure that they can.</a:t>
            </a:r>
          </a:p>
          <a:p>
            <a:r>
              <a:rPr lang="en-US" sz="2400" smtClean="0">
                <a:ea typeface="ＭＳ Ｐゴシック"/>
                <a:cs typeface="ＭＳ Ｐゴシック"/>
              </a:rPr>
              <a:t>Don’t apologize for yourself (e.g., Sorry that I’m late…Sorry, but I just threw this together….Sorry if you can’t read the slides).</a:t>
            </a:r>
          </a:p>
          <a:p>
            <a:r>
              <a:rPr lang="en-US" sz="2400" smtClean="0">
                <a:ea typeface="ＭＳ Ｐゴシック"/>
                <a:cs typeface="ＭＳ Ｐゴシック"/>
              </a:rPr>
              <a:t>Monitor and stop verbal ticks (e.g., umm, uh) and distracting movements (e.g., toe tapping).</a:t>
            </a:r>
          </a:p>
          <a:p>
            <a:r>
              <a:rPr lang="en-US" sz="2400" smtClean="0">
                <a:ea typeface="ＭＳ Ｐゴシック"/>
                <a:cs typeface="ＭＳ Ｐゴシック"/>
              </a:rPr>
              <a:t>Your message is important, so work at being a professional so people take you seriously. </a:t>
            </a:r>
          </a:p>
        </p:txBody>
      </p:sp>
      <p:sp>
        <p:nvSpPr>
          <p:cNvPr id="38915"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mtClean="0">
                <a:ea typeface="ＭＳ Ｐゴシック"/>
                <a:cs typeface="ＭＳ Ｐゴシック"/>
              </a:rPr>
              <a:t>Be Prepared</a:t>
            </a:r>
          </a:p>
        </p:txBody>
      </p:sp>
      <p:sp>
        <p:nvSpPr>
          <p:cNvPr id="39938" name="Rectangle 3"/>
          <p:cNvSpPr>
            <a:spLocks noGrp="1" noChangeArrowheads="1"/>
          </p:cNvSpPr>
          <p:nvPr>
            <p:ph type="body" idx="1"/>
          </p:nvPr>
        </p:nvSpPr>
        <p:spPr/>
        <p:txBody>
          <a:bodyPr/>
          <a:lstStyle/>
          <a:p>
            <a:pPr>
              <a:spcBef>
                <a:spcPts val="1200"/>
              </a:spcBef>
            </a:pPr>
            <a:r>
              <a:rPr lang="en-US" sz="2200" smtClean="0">
                <a:ea typeface="ＭＳ Ｐゴシック"/>
                <a:cs typeface="ＭＳ Ｐゴシック"/>
              </a:rPr>
              <a:t>Be prepared for difficult questions:</a:t>
            </a:r>
          </a:p>
          <a:p>
            <a:pPr lvl="1">
              <a:spcBef>
                <a:spcPts val="1200"/>
              </a:spcBef>
            </a:pPr>
            <a:r>
              <a:rPr lang="en-US" sz="2200" smtClean="0">
                <a:ea typeface="ＭＳ Ｐゴシック"/>
              </a:rPr>
              <a:t>Pause with a drink of water.</a:t>
            </a:r>
          </a:p>
          <a:p>
            <a:pPr lvl="1">
              <a:spcBef>
                <a:spcPts val="1200"/>
              </a:spcBef>
            </a:pPr>
            <a:r>
              <a:rPr lang="en-US" sz="2200" smtClean="0">
                <a:ea typeface="ＭＳ Ｐゴシック"/>
              </a:rPr>
              <a:t>“I am glad that you asked that question, however I am not prepared to answer it right now. See me after the session….”</a:t>
            </a:r>
          </a:p>
          <a:p>
            <a:pPr lvl="1">
              <a:spcBef>
                <a:spcPts val="1200"/>
              </a:spcBef>
            </a:pPr>
            <a:r>
              <a:rPr lang="en-US" sz="2200" smtClean="0">
                <a:ea typeface="ＭＳ Ｐゴシック"/>
              </a:rPr>
              <a:t>“I appreciate your point, but we need to move on…..”</a:t>
            </a:r>
          </a:p>
          <a:p>
            <a:pPr lvl="1">
              <a:spcBef>
                <a:spcPts val="1200"/>
              </a:spcBef>
            </a:pPr>
            <a:r>
              <a:rPr lang="en-US" sz="2200" smtClean="0">
                <a:ea typeface="ＭＳ Ｐゴシック"/>
              </a:rPr>
              <a:t>Redirect the question: “I am interested in hearing what you think about that topic” or “Let’s ask other members of the audience what they think.”</a:t>
            </a:r>
          </a:p>
        </p:txBody>
      </p:sp>
      <p:sp>
        <p:nvSpPr>
          <p:cNvPr id="39939"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body" idx="1"/>
          </p:nvPr>
        </p:nvSpPr>
        <p:spPr>
          <a:xfrm>
            <a:off x="685800" y="2438400"/>
            <a:ext cx="7772400" cy="3276600"/>
          </a:xfrm>
        </p:spPr>
        <p:txBody>
          <a:bodyPr/>
          <a:lstStyle/>
          <a:p>
            <a:pPr algn="ctr">
              <a:buFont typeface="Wingdings" pitchFamily="2" charset="2"/>
              <a:buNone/>
            </a:pPr>
            <a:r>
              <a:rPr lang="en-US" sz="4000" smtClean="0">
                <a:solidFill>
                  <a:srgbClr val="FFFF00"/>
                </a:solidFill>
                <a:ea typeface="ＭＳ Ｐゴシック"/>
                <a:cs typeface="ＭＳ Ｐゴシック"/>
              </a:rPr>
              <a:t>Be Interesting</a:t>
            </a:r>
          </a:p>
          <a:p>
            <a:pPr algn="ctr">
              <a:buFont typeface="Wingdings" pitchFamily="2" charset="2"/>
              <a:buNone/>
            </a:pPr>
            <a:endParaRPr lang="en-US" sz="4000" smtClean="0">
              <a:solidFill>
                <a:srgbClr val="FFFF00"/>
              </a:solidFill>
              <a:ea typeface="ＭＳ Ｐゴシック"/>
              <a:cs typeface="ＭＳ Ｐゴシック"/>
            </a:endParaRPr>
          </a:p>
          <a:p>
            <a:endParaRPr lang="en-US"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US" smtClean="0">
                <a:ea typeface="ＭＳ Ｐゴシック"/>
                <a:cs typeface="ＭＳ Ｐゴシック"/>
              </a:rPr>
              <a:t>Be Interesting</a:t>
            </a:r>
          </a:p>
        </p:txBody>
      </p:sp>
      <p:sp>
        <p:nvSpPr>
          <p:cNvPr id="41986" name="Rectangle 3"/>
          <p:cNvSpPr>
            <a:spLocks noGrp="1" noChangeArrowheads="1"/>
          </p:cNvSpPr>
          <p:nvPr>
            <p:ph type="body" idx="1"/>
          </p:nvPr>
        </p:nvSpPr>
        <p:spPr/>
        <p:txBody>
          <a:bodyPr/>
          <a:lstStyle/>
          <a:p>
            <a:pPr>
              <a:spcBef>
                <a:spcPts val="1800"/>
              </a:spcBef>
            </a:pPr>
            <a:r>
              <a:rPr lang="en-US" smtClean="0">
                <a:ea typeface="ＭＳ Ｐゴシック"/>
                <a:cs typeface="ＭＳ Ｐゴシック"/>
              </a:rPr>
              <a:t>In other words, don’t be boring.</a:t>
            </a:r>
          </a:p>
          <a:p>
            <a:pPr>
              <a:spcBef>
                <a:spcPts val="1800"/>
              </a:spcBef>
            </a:pPr>
            <a:r>
              <a:rPr lang="en-US" smtClean="0">
                <a:ea typeface="ＭＳ Ｐゴシック"/>
                <a:cs typeface="ＭＳ Ｐゴシック"/>
              </a:rPr>
              <a:t>Engage your audience:</a:t>
            </a:r>
          </a:p>
          <a:p>
            <a:pPr lvl="1">
              <a:spcBef>
                <a:spcPts val="1800"/>
              </a:spcBef>
            </a:pPr>
            <a:r>
              <a:rPr lang="en-US" smtClean="0">
                <a:ea typeface="ＭＳ Ｐゴシック"/>
              </a:rPr>
              <a:t>Listen to them (one-on-one, in small groups, or even in large groups).</a:t>
            </a:r>
          </a:p>
          <a:p>
            <a:pPr lvl="1">
              <a:spcBef>
                <a:spcPts val="1800"/>
              </a:spcBef>
            </a:pPr>
            <a:r>
              <a:rPr lang="en-US" smtClean="0">
                <a:ea typeface="ＭＳ Ｐゴシック"/>
              </a:rPr>
              <a:t>Interact with them by asking questions and validating their answers ( “Yes, I understand what you are saying...”).</a:t>
            </a:r>
          </a:p>
        </p:txBody>
      </p:sp>
      <p:sp>
        <p:nvSpPr>
          <p:cNvPr id="41987"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body" idx="1"/>
          </p:nvPr>
        </p:nvSpPr>
        <p:spPr>
          <a:xfrm>
            <a:off x="685800" y="2438400"/>
            <a:ext cx="7772400" cy="3276600"/>
          </a:xfrm>
        </p:spPr>
        <p:txBody>
          <a:bodyPr/>
          <a:lstStyle/>
          <a:p>
            <a:pPr algn="ctr">
              <a:buFont typeface="Wingdings" pitchFamily="2" charset="2"/>
              <a:buNone/>
            </a:pPr>
            <a:r>
              <a:rPr lang="en-US" sz="4000" smtClean="0">
                <a:solidFill>
                  <a:srgbClr val="FFFF00"/>
                </a:solidFill>
                <a:ea typeface="ＭＳ Ｐゴシック"/>
                <a:cs typeface="ＭＳ Ｐゴシック"/>
              </a:rPr>
              <a:t>Be Committed</a:t>
            </a:r>
          </a:p>
          <a:p>
            <a:pPr algn="ctr">
              <a:buFont typeface="Wingdings" pitchFamily="2" charset="2"/>
              <a:buNone/>
            </a:pPr>
            <a:endParaRPr lang="en-US" sz="4000" smtClean="0">
              <a:solidFill>
                <a:srgbClr val="FFFF00"/>
              </a:solidFill>
              <a:ea typeface="ＭＳ Ｐゴシック"/>
              <a:cs typeface="ＭＳ Ｐゴシック"/>
            </a:endParaRPr>
          </a:p>
          <a:p>
            <a:endParaRPr lang="en-US"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smtClean="0">
                <a:ea typeface="ＭＳ Ｐゴシック"/>
                <a:cs typeface="ＭＳ Ｐゴシック"/>
              </a:rPr>
              <a:t>Be Committed</a:t>
            </a:r>
          </a:p>
        </p:txBody>
      </p:sp>
      <p:sp>
        <p:nvSpPr>
          <p:cNvPr id="44034" name="Rectangle 3"/>
          <p:cNvSpPr>
            <a:spLocks noGrp="1" noChangeArrowheads="1"/>
          </p:cNvSpPr>
          <p:nvPr>
            <p:ph type="body" idx="1"/>
          </p:nvPr>
        </p:nvSpPr>
        <p:spPr/>
        <p:txBody>
          <a:bodyPr/>
          <a:lstStyle/>
          <a:p>
            <a:pPr>
              <a:spcBef>
                <a:spcPts val="600"/>
              </a:spcBef>
            </a:pPr>
            <a:r>
              <a:rPr lang="en-US" smtClean="0">
                <a:ea typeface="ＭＳ Ｐゴシック"/>
                <a:cs typeface="ＭＳ Ｐゴシック"/>
              </a:rPr>
              <a:t>Understand that you will need to give at least one talk in your career, so commit to being the best public speaker that you can be. </a:t>
            </a:r>
          </a:p>
          <a:p>
            <a:pPr>
              <a:spcBef>
                <a:spcPts val="600"/>
              </a:spcBef>
            </a:pPr>
            <a:r>
              <a:rPr lang="en-US" smtClean="0">
                <a:ea typeface="ＭＳ Ｐゴシック"/>
                <a:cs typeface="ＭＳ Ｐゴシック"/>
              </a:rPr>
              <a:t>Understand that you will be questioned and challenged, but </a:t>
            </a:r>
          </a:p>
          <a:p>
            <a:pPr lvl="1">
              <a:spcBef>
                <a:spcPts val="600"/>
              </a:spcBef>
            </a:pPr>
            <a:r>
              <a:rPr lang="en-US" smtClean="0">
                <a:ea typeface="ＭＳ Ｐゴシック"/>
              </a:rPr>
              <a:t>Don’t take it personally,</a:t>
            </a:r>
          </a:p>
          <a:p>
            <a:pPr lvl="1">
              <a:spcBef>
                <a:spcPts val="600"/>
              </a:spcBef>
            </a:pPr>
            <a:r>
              <a:rPr lang="en-US" smtClean="0">
                <a:ea typeface="ＭＳ Ｐゴシック"/>
              </a:rPr>
              <a:t>It could be an opportunity for you to do better next time.</a:t>
            </a:r>
          </a:p>
          <a:p>
            <a:pPr lvl="1">
              <a:spcBef>
                <a:spcPts val="1800"/>
              </a:spcBef>
            </a:pPr>
            <a:endParaRPr lang="en-US" smtClean="0">
              <a:ea typeface="ＭＳ Ｐゴシック"/>
            </a:endParaRPr>
          </a:p>
        </p:txBody>
      </p:sp>
      <p:sp>
        <p:nvSpPr>
          <p:cNvPr id="44035"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4400" smtClean="0">
                <a:ea typeface="ＭＳ Ｐゴシック"/>
                <a:cs typeface="ＭＳ Ｐゴシック"/>
              </a:rPr>
              <a:t>Act like a Lion</a:t>
            </a:r>
          </a:p>
        </p:txBody>
      </p:sp>
      <p:pic>
        <p:nvPicPr>
          <p:cNvPr id="17410" name="Content Placeholder 3" descr="0012-0902-0913-2615_male_lion_holding_a_pointer_and_teaching_a_lesson.jpg"/>
          <p:cNvPicPr>
            <a:picLocks noGrp="1" noChangeAspect="1"/>
          </p:cNvPicPr>
          <p:nvPr>
            <p:ph idx="1"/>
          </p:nvPr>
        </p:nvPicPr>
        <p:blipFill>
          <a:blip r:embed="rId2"/>
          <a:srcRect/>
          <a:stretch>
            <a:fillRect/>
          </a:stretch>
        </p:blipFill>
        <p:spPr>
          <a:xfrm>
            <a:off x="1295400" y="1600200"/>
            <a:ext cx="6837363" cy="5121275"/>
          </a:xfrm>
        </p:spPr>
      </p:pic>
      <p:sp>
        <p:nvSpPr>
          <p:cNvPr id="17411" name="TextBox 4"/>
          <p:cNvSpPr txBox="1">
            <a:spLocks noChangeArrowheads="1"/>
          </p:cNvSpPr>
          <p:nvPr/>
        </p:nvSpPr>
        <p:spPr bwMode="auto">
          <a:xfrm>
            <a:off x="1752600" y="2362200"/>
            <a:ext cx="2209800" cy="1747838"/>
          </a:xfrm>
          <a:prstGeom prst="rect">
            <a:avLst/>
          </a:prstGeom>
          <a:noFill/>
          <a:ln w="9525">
            <a:noFill/>
            <a:miter lim="800000"/>
            <a:headEnd/>
            <a:tailEnd/>
          </a:ln>
        </p:spPr>
        <p:txBody>
          <a:bodyPr>
            <a:spAutoFit/>
          </a:bodyPr>
          <a:lstStyle/>
          <a:p>
            <a:pPr eaLnBrk="0" hangingPunct="0">
              <a:lnSpc>
                <a:spcPct val="93000"/>
              </a:lnSpc>
              <a:spcBef>
                <a:spcPct val="20000"/>
              </a:spcBef>
              <a:spcAft>
                <a:spcPct val="30000"/>
              </a:spcAft>
              <a:buClr>
                <a:srgbClr val="F95AB7"/>
              </a:buClr>
              <a:buSzPct val="80000"/>
              <a:buFont typeface="Monotype Sorts"/>
              <a:buNone/>
            </a:pPr>
            <a:r>
              <a:rPr lang="en-US" sz="2800">
                <a:solidFill>
                  <a:schemeClr val="bg1"/>
                </a:solidFill>
              </a:rPr>
              <a:t>My topic is </a:t>
            </a:r>
          </a:p>
          <a:p>
            <a:pPr eaLnBrk="0" hangingPunct="0">
              <a:lnSpc>
                <a:spcPct val="93000"/>
              </a:lnSpc>
              <a:spcBef>
                <a:spcPct val="20000"/>
              </a:spcBef>
              <a:spcAft>
                <a:spcPct val="30000"/>
              </a:spcAft>
              <a:buClr>
                <a:srgbClr val="F95AB7"/>
              </a:buClr>
              <a:buSzPct val="80000"/>
              <a:buFont typeface="Monotype Sorts"/>
              <a:buNone/>
            </a:pPr>
            <a:r>
              <a:rPr lang="en-US" sz="2800">
                <a:solidFill>
                  <a:schemeClr val="bg1"/>
                </a:solidFill>
              </a:rPr>
              <a:t>extremely </a:t>
            </a:r>
          </a:p>
          <a:p>
            <a:pPr eaLnBrk="0" hangingPunct="0">
              <a:lnSpc>
                <a:spcPct val="93000"/>
              </a:lnSpc>
              <a:spcBef>
                <a:spcPct val="20000"/>
              </a:spcBef>
              <a:spcAft>
                <a:spcPct val="30000"/>
              </a:spcAft>
              <a:buClr>
                <a:srgbClr val="F95AB7"/>
              </a:buClr>
              <a:buSzPct val="80000"/>
              <a:buFont typeface="Monotype Sorts"/>
              <a:buNone/>
            </a:pPr>
            <a:r>
              <a:rPr lang="en-US" sz="2800">
                <a:solidFill>
                  <a:schemeClr val="bg1"/>
                </a:solidFill>
              </a:rPr>
              <a:t>important</a:t>
            </a:r>
          </a:p>
        </p:txBody>
      </p:sp>
      <p:sp>
        <p:nvSpPr>
          <p:cNvPr id="17412" name="Line 4"/>
          <p:cNvSpPr>
            <a:spLocks noChangeShapeType="1"/>
          </p:cNvSpPr>
          <p:nvPr/>
        </p:nvSpPr>
        <p:spPr bwMode="auto">
          <a:xfrm>
            <a:off x="9906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body" idx="1"/>
          </p:nvPr>
        </p:nvSpPr>
        <p:spPr>
          <a:xfrm>
            <a:off x="685800" y="2438400"/>
            <a:ext cx="7772400" cy="3276600"/>
          </a:xfrm>
        </p:spPr>
        <p:txBody>
          <a:bodyPr/>
          <a:lstStyle/>
          <a:p>
            <a:pPr algn="ctr">
              <a:buFont typeface="Wingdings" pitchFamily="2" charset="2"/>
              <a:buNone/>
            </a:pPr>
            <a:r>
              <a:rPr lang="en-US" sz="4000" smtClean="0">
                <a:solidFill>
                  <a:srgbClr val="FFFF00"/>
                </a:solidFill>
                <a:ea typeface="ＭＳ Ｐゴシック"/>
                <a:cs typeface="ＭＳ Ｐゴシック"/>
              </a:rPr>
              <a:t>Relax</a:t>
            </a:r>
          </a:p>
          <a:p>
            <a:endParaRPr lang="en-US"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endParaRPr lang="en-US" smtClean="0">
              <a:ea typeface="ＭＳ Ｐゴシック"/>
              <a:cs typeface="ＭＳ Ｐゴシック"/>
            </a:endParaRPr>
          </a:p>
        </p:txBody>
      </p:sp>
      <p:sp>
        <p:nvSpPr>
          <p:cNvPr id="46082" name="Content Placeholder 2"/>
          <p:cNvSpPr>
            <a:spLocks noGrp="1"/>
          </p:cNvSpPr>
          <p:nvPr>
            <p:ph idx="1"/>
          </p:nvPr>
        </p:nvSpPr>
        <p:spPr/>
        <p:txBody>
          <a:bodyPr/>
          <a:lstStyle/>
          <a:p>
            <a:endParaRPr lang="en-US" smtClean="0">
              <a:ea typeface="ＭＳ Ｐゴシック"/>
              <a:cs typeface="ＭＳ Ｐゴシック"/>
            </a:endParaRPr>
          </a:p>
        </p:txBody>
      </p:sp>
      <p:pic>
        <p:nvPicPr>
          <p:cNvPr id="46083"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smtClean="0">
                <a:ea typeface="ＭＳ Ｐゴシック"/>
                <a:cs typeface="ＭＳ Ｐゴシック"/>
              </a:rPr>
              <a:t>Relax</a:t>
            </a:r>
          </a:p>
        </p:txBody>
      </p:sp>
      <p:sp>
        <p:nvSpPr>
          <p:cNvPr id="47106" name="Rectangle 3"/>
          <p:cNvSpPr>
            <a:spLocks noGrp="1" noChangeArrowheads="1"/>
          </p:cNvSpPr>
          <p:nvPr>
            <p:ph type="body" idx="1"/>
          </p:nvPr>
        </p:nvSpPr>
        <p:spPr/>
        <p:txBody>
          <a:bodyPr/>
          <a:lstStyle/>
          <a:p>
            <a:pPr>
              <a:lnSpc>
                <a:spcPct val="140000"/>
              </a:lnSpc>
            </a:pPr>
            <a:r>
              <a:rPr lang="en-US" smtClean="0">
                <a:ea typeface="ＭＳ Ｐゴシック"/>
                <a:cs typeface="ＭＳ Ｐゴシック"/>
              </a:rPr>
              <a:t>Take your job seriously, but don’t take yourself too seriously. In other words, relax.</a:t>
            </a:r>
          </a:p>
          <a:p>
            <a:pPr>
              <a:lnSpc>
                <a:spcPct val="140000"/>
              </a:lnSpc>
            </a:pPr>
            <a:r>
              <a:rPr lang="en-US" smtClean="0">
                <a:ea typeface="ＭＳ Ｐゴシック"/>
                <a:cs typeface="ＭＳ Ｐゴシック"/>
              </a:rPr>
              <a:t>If you make a mistake, forgive yourself. No one is perfect.</a:t>
            </a:r>
          </a:p>
          <a:p>
            <a:pPr>
              <a:lnSpc>
                <a:spcPct val="140000"/>
              </a:lnSpc>
            </a:pPr>
            <a:r>
              <a:rPr lang="en-US" smtClean="0">
                <a:ea typeface="ＭＳ Ｐゴシック"/>
                <a:cs typeface="ＭＳ Ｐゴシック"/>
              </a:rPr>
              <a:t>Use humor, but only if appropriate and only if you can truly pull it off.</a:t>
            </a:r>
          </a:p>
          <a:p>
            <a:pPr>
              <a:lnSpc>
                <a:spcPct val="140000"/>
              </a:lnSpc>
              <a:buFont typeface="Wingdings" pitchFamily="2" charset="2"/>
              <a:buNone/>
            </a:pPr>
            <a:endParaRPr lang="en-US" smtClean="0">
              <a:ea typeface="ＭＳ Ｐゴシック"/>
              <a:cs typeface="ＭＳ Ｐゴシック"/>
            </a:endParaRPr>
          </a:p>
          <a:p>
            <a:pPr>
              <a:lnSpc>
                <a:spcPct val="120000"/>
              </a:lnSpc>
              <a:buFont typeface="Wingdings" pitchFamily="2" charset="2"/>
              <a:buNone/>
            </a:pPr>
            <a:endParaRPr lang="en-US" smtClean="0">
              <a:ea typeface="ＭＳ Ｐゴシック"/>
              <a:cs typeface="ＭＳ Ｐゴシック"/>
            </a:endParaRPr>
          </a:p>
        </p:txBody>
      </p:sp>
      <p:sp>
        <p:nvSpPr>
          <p:cNvPr id="47107"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body" idx="1"/>
          </p:nvPr>
        </p:nvSpPr>
        <p:spPr>
          <a:xfrm>
            <a:off x="685800" y="2438400"/>
            <a:ext cx="7772400" cy="3276600"/>
          </a:xfrm>
        </p:spPr>
        <p:txBody>
          <a:bodyPr/>
          <a:lstStyle/>
          <a:p>
            <a:pPr algn="ctr">
              <a:buFont typeface="Wingdings" pitchFamily="2" charset="2"/>
              <a:buNone/>
            </a:pPr>
            <a:r>
              <a:rPr lang="en-US" sz="4000" smtClean="0">
                <a:solidFill>
                  <a:srgbClr val="FFFF00"/>
                </a:solidFill>
                <a:ea typeface="ＭＳ Ｐゴシック"/>
                <a:cs typeface="ＭＳ Ｐゴシック"/>
              </a:rPr>
              <a:t>If you are shy, emulate others.</a:t>
            </a:r>
          </a:p>
          <a:p>
            <a:endParaRPr lang="en-US"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body" idx="1"/>
          </p:nvPr>
        </p:nvSpPr>
        <p:spPr>
          <a:xfrm>
            <a:off x="685800" y="2438400"/>
            <a:ext cx="7772400" cy="3276600"/>
          </a:xfrm>
        </p:spPr>
        <p:txBody>
          <a:bodyPr/>
          <a:lstStyle/>
          <a:p>
            <a:pPr algn="ctr">
              <a:buFont typeface="Wingdings" pitchFamily="2" charset="2"/>
              <a:buNone/>
            </a:pPr>
            <a:r>
              <a:rPr lang="en-US" sz="4000" smtClean="0">
                <a:solidFill>
                  <a:srgbClr val="FFFF00"/>
                </a:solidFill>
                <a:ea typeface="ＭＳ Ｐゴシック"/>
                <a:cs typeface="ＭＳ Ｐゴシック"/>
              </a:rPr>
              <a:t>Who is your role model for public speaking?  Why?</a:t>
            </a:r>
          </a:p>
          <a:p>
            <a:endParaRPr lang="en-US"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mtClean="0">
                <a:ea typeface="ＭＳ Ｐゴシック"/>
                <a:cs typeface="ＭＳ Ｐゴシック"/>
              </a:rPr>
              <a:t>A Few Tips About PowerPoint</a:t>
            </a:r>
            <a:r>
              <a:rPr lang="en-US" sz="3200" baseline="30000" smtClean="0">
                <a:ea typeface="ＭＳ Ｐゴシック"/>
                <a:cs typeface="Times New Roman" pitchFamily="18" charset="0"/>
              </a:rPr>
              <a:t>®</a:t>
            </a:r>
          </a:p>
        </p:txBody>
      </p:sp>
      <p:sp>
        <p:nvSpPr>
          <p:cNvPr id="50178" name="Rectangle 3"/>
          <p:cNvSpPr>
            <a:spLocks noGrp="1" noChangeArrowheads="1"/>
          </p:cNvSpPr>
          <p:nvPr>
            <p:ph type="body" idx="1"/>
          </p:nvPr>
        </p:nvSpPr>
        <p:spPr>
          <a:xfrm>
            <a:off x="685800" y="1600200"/>
            <a:ext cx="7772400" cy="4572000"/>
          </a:xfrm>
        </p:spPr>
        <p:txBody>
          <a:bodyPr/>
          <a:lstStyle/>
          <a:p>
            <a:r>
              <a:rPr lang="en-US" smtClean="0">
                <a:ea typeface="ＭＳ Ｐゴシック"/>
                <a:cs typeface="ＭＳ Ｐゴシック"/>
              </a:rPr>
              <a:t>Keep It Simple</a:t>
            </a:r>
          </a:p>
          <a:p>
            <a:pPr lvl="1"/>
            <a:r>
              <a:rPr lang="en-US" smtClean="0">
                <a:ea typeface="ＭＳ Ｐゴシック"/>
              </a:rPr>
              <a:t>Use only a few graphic elements and please do not over-animate.</a:t>
            </a:r>
          </a:p>
          <a:p>
            <a:pPr lvl="1"/>
            <a:r>
              <a:rPr lang="en-US" smtClean="0">
                <a:ea typeface="ＭＳ Ｐゴシック"/>
              </a:rPr>
              <a:t>Use only a few points (phrases, sentences) on each slide.</a:t>
            </a:r>
          </a:p>
          <a:p>
            <a:pPr lvl="1"/>
            <a:r>
              <a:rPr lang="en-US" smtClean="0">
                <a:ea typeface="ＭＳ Ｐゴシック"/>
              </a:rPr>
              <a:t>Do not read the slides unless you are critically nervous.</a:t>
            </a:r>
          </a:p>
          <a:p>
            <a:pPr lvl="1"/>
            <a:r>
              <a:rPr lang="en-US" smtClean="0">
                <a:ea typeface="ＭＳ Ｐゴシック"/>
              </a:rPr>
              <a:t>Give copies of the presentation in handout form </a:t>
            </a:r>
            <a:r>
              <a:rPr lang="en-US" i="1" smtClean="0">
                <a:ea typeface="ＭＳ Ｐゴシック"/>
              </a:rPr>
              <a:t>after </a:t>
            </a:r>
            <a:r>
              <a:rPr lang="en-US" smtClean="0">
                <a:ea typeface="ＭＳ Ｐゴシック"/>
              </a:rPr>
              <a:t>the presentation so that your audience remains engaged.</a:t>
            </a:r>
          </a:p>
          <a:p>
            <a:pPr lvl="1">
              <a:buFont typeface="Arial" charset="0"/>
              <a:buNone/>
            </a:pPr>
            <a:endParaRPr lang="en-US" smtClean="0">
              <a:ea typeface="ＭＳ Ｐゴシック"/>
            </a:endParaRPr>
          </a:p>
          <a:p>
            <a:pPr lvl="1">
              <a:buFont typeface="Arial" charset="0"/>
              <a:buNone/>
            </a:pPr>
            <a:endParaRPr lang="en-US" smtClean="0">
              <a:ea typeface="ＭＳ Ｐゴシック"/>
            </a:endParaRPr>
          </a:p>
        </p:txBody>
      </p:sp>
      <p:sp>
        <p:nvSpPr>
          <p:cNvPr id="50179"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body" idx="1"/>
          </p:nvPr>
        </p:nvSpPr>
        <p:spPr>
          <a:xfrm>
            <a:off x="685800" y="2438400"/>
            <a:ext cx="7772400" cy="3276600"/>
          </a:xfrm>
        </p:spPr>
        <p:txBody>
          <a:bodyPr/>
          <a:lstStyle/>
          <a:p>
            <a:pPr algn="ctr">
              <a:buFont typeface="Wingdings" pitchFamily="2" charset="2"/>
              <a:buNone/>
            </a:pPr>
            <a:r>
              <a:rPr lang="en-US" sz="4000" smtClean="0">
                <a:solidFill>
                  <a:srgbClr val="FFFF00"/>
                </a:solidFill>
                <a:ea typeface="ＭＳ Ｐゴシック"/>
                <a:cs typeface="ＭＳ Ｐゴシック"/>
              </a:rPr>
              <a:t>Remember that if you fail, you can do it again, and each time it gets better and better.</a:t>
            </a:r>
          </a:p>
          <a:p>
            <a:endParaRPr lang="en-US"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mtClean="0">
                <a:ea typeface="ＭＳ Ｐゴシック"/>
                <a:cs typeface="ＭＳ Ｐゴシック"/>
              </a:rPr>
              <a:t>1-minute Presentation</a:t>
            </a:r>
            <a:endParaRPr lang="en-US" sz="3200" baseline="30000" smtClean="0">
              <a:ea typeface="ＭＳ Ｐゴシック"/>
              <a:cs typeface="Times New Roman" pitchFamily="18" charset="0"/>
            </a:endParaRPr>
          </a:p>
        </p:txBody>
      </p:sp>
      <p:sp>
        <p:nvSpPr>
          <p:cNvPr id="52226" name="Rectangle 3"/>
          <p:cNvSpPr>
            <a:spLocks noGrp="1" noChangeArrowheads="1"/>
          </p:cNvSpPr>
          <p:nvPr>
            <p:ph type="body" idx="1"/>
          </p:nvPr>
        </p:nvSpPr>
        <p:spPr/>
        <p:txBody>
          <a:bodyPr/>
          <a:lstStyle/>
          <a:p>
            <a:r>
              <a:rPr lang="en-US" sz="3200" smtClean="0">
                <a:ea typeface="ＭＳ Ｐゴシック"/>
                <a:cs typeface="ＭＳ Ｐゴシック"/>
              </a:rPr>
              <a:t>Your name</a:t>
            </a:r>
          </a:p>
          <a:p>
            <a:r>
              <a:rPr lang="en-US" sz="3200" smtClean="0">
                <a:ea typeface="ＭＳ Ｐゴシック"/>
                <a:cs typeface="ＭＳ Ｐゴシック"/>
              </a:rPr>
              <a:t>Your institution</a:t>
            </a:r>
          </a:p>
          <a:p>
            <a:r>
              <a:rPr lang="en-US" sz="3200" smtClean="0">
                <a:ea typeface="ＭＳ Ｐゴシック"/>
                <a:cs typeface="ＭＳ Ｐゴシック"/>
              </a:rPr>
              <a:t>Tell us something interesting about you (hobbies, pets, family, sports, exercise, books you like to read, what you did on vacation this summer, why you like/don’t like to give presentations).</a:t>
            </a:r>
          </a:p>
          <a:p>
            <a:pPr lvl="1">
              <a:buFont typeface="Arial" charset="0"/>
              <a:buNone/>
            </a:pPr>
            <a:endParaRPr lang="en-US" sz="3200" smtClean="0">
              <a:ea typeface="ＭＳ Ｐゴシック"/>
            </a:endParaRPr>
          </a:p>
          <a:p>
            <a:pPr lvl="1">
              <a:buFont typeface="Arial" charset="0"/>
              <a:buNone/>
            </a:pPr>
            <a:endParaRPr lang="en-US" sz="3200" smtClean="0">
              <a:ea typeface="ＭＳ Ｐゴシック"/>
            </a:endParaRPr>
          </a:p>
        </p:txBody>
      </p:sp>
      <p:sp>
        <p:nvSpPr>
          <p:cNvPr id="52227"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smtClean="0">
                <a:ea typeface="ＭＳ Ｐゴシック"/>
                <a:cs typeface="ＭＳ Ｐゴシック"/>
              </a:rPr>
              <a:t>Speaking to a Multi-Cultural Audience</a:t>
            </a:r>
          </a:p>
        </p:txBody>
      </p:sp>
      <p:sp>
        <p:nvSpPr>
          <p:cNvPr id="53250" name="Rectangle 3"/>
          <p:cNvSpPr>
            <a:spLocks noGrp="1" noChangeArrowheads="1"/>
          </p:cNvSpPr>
          <p:nvPr>
            <p:ph type="body" idx="1"/>
          </p:nvPr>
        </p:nvSpPr>
        <p:spPr>
          <a:xfrm>
            <a:off x="685800" y="1905000"/>
            <a:ext cx="7772400" cy="1524000"/>
          </a:xfrm>
        </p:spPr>
        <p:txBody>
          <a:bodyPr/>
          <a:lstStyle/>
          <a:p>
            <a:r>
              <a:rPr lang="en-US" sz="3200" b="1" smtClean="0">
                <a:ea typeface="ＭＳ Ｐゴシック"/>
                <a:cs typeface="ＭＳ Ｐゴシック"/>
              </a:rPr>
              <a:t> </a:t>
            </a:r>
            <a:r>
              <a:rPr lang="en-US" sz="3200" smtClean="0">
                <a:ea typeface="ＭＳ Ｐゴシック"/>
                <a:cs typeface="ＭＳ Ｐゴシック"/>
              </a:rPr>
              <a:t>The GOAL is to communicate.</a:t>
            </a:r>
          </a:p>
          <a:p>
            <a:r>
              <a:rPr lang="en-US" sz="3200" smtClean="0">
                <a:ea typeface="ＭＳ Ｐゴシック"/>
                <a:cs typeface="ＭＳ Ｐゴシック"/>
              </a:rPr>
              <a:t> Use every thing you can!</a:t>
            </a:r>
          </a:p>
        </p:txBody>
      </p:sp>
      <p:sp>
        <p:nvSpPr>
          <p:cNvPr id="53251" name="Line 4"/>
          <p:cNvSpPr>
            <a:spLocks noChangeShapeType="1"/>
          </p:cNvSpPr>
          <p:nvPr/>
        </p:nvSpPr>
        <p:spPr bwMode="auto">
          <a:xfrm>
            <a:off x="990600" y="1524000"/>
            <a:ext cx="7391400" cy="0"/>
          </a:xfrm>
          <a:prstGeom prst="line">
            <a:avLst/>
          </a:prstGeom>
          <a:noFill/>
          <a:ln w="50800">
            <a:solidFill>
              <a:srgbClr val="FF136D"/>
            </a:solidFill>
            <a:round/>
            <a:headEnd/>
            <a:tailEnd/>
          </a:ln>
        </p:spPr>
        <p:txBody>
          <a:bodyPr lIns="92075" tIns="46038" rIns="92075" bIns="46038"/>
          <a:lstStyle/>
          <a:p>
            <a:endParaRPr lang="en-US"/>
          </a:p>
        </p:txBody>
      </p:sp>
      <p:pic>
        <p:nvPicPr>
          <p:cNvPr id="53252" name="Picture 4" descr="Man lecturing to multicultural.jpg"/>
          <p:cNvPicPr>
            <a:picLocks noChangeAspect="1"/>
          </p:cNvPicPr>
          <p:nvPr/>
        </p:nvPicPr>
        <p:blipFill>
          <a:blip r:embed="rId2"/>
          <a:srcRect/>
          <a:stretch>
            <a:fillRect/>
          </a:stretch>
        </p:blipFill>
        <p:spPr bwMode="auto">
          <a:xfrm>
            <a:off x="990600" y="3352800"/>
            <a:ext cx="7273925" cy="32813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smtClean="0">
                <a:ea typeface="ＭＳ Ｐゴシック"/>
                <a:cs typeface="ＭＳ Ｐゴシック"/>
              </a:rPr>
              <a:t>Speaking to a Multi-Cultural Audience</a:t>
            </a:r>
          </a:p>
        </p:txBody>
      </p:sp>
      <p:sp>
        <p:nvSpPr>
          <p:cNvPr id="48131" name="Rectangle 3"/>
          <p:cNvSpPr>
            <a:spLocks noGrp="1" noChangeArrowheads="1"/>
          </p:cNvSpPr>
          <p:nvPr>
            <p:ph type="body" idx="1"/>
          </p:nvPr>
        </p:nvSpPr>
        <p:spPr>
          <a:xfrm>
            <a:off x="838200" y="1905000"/>
            <a:ext cx="7772400" cy="1066800"/>
          </a:xfrm>
        </p:spPr>
        <p:txBody>
          <a:bodyPr/>
          <a:lstStyle/>
          <a:p>
            <a:r>
              <a:rPr lang="en-US" sz="3200" smtClean="0">
                <a:ea typeface="ＭＳ Ｐゴシック"/>
                <a:cs typeface="ＭＳ Ｐゴシック"/>
              </a:rPr>
              <a:t> Start with enthusiasm and indicate respect for your audience</a:t>
            </a:r>
          </a:p>
        </p:txBody>
      </p:sp>
      <p:sp>
        <p:nvSpPr>
          <p:cNvPr id="48132" name="Rectangle 4"/>
          <p:cNvSpPr>
            <a:spLocks noChangeArrowheads="1"/>
          </p:cNvSpPr>
          <p:nvPr/>
        </p:nvSpPr>
        <p:spPr bwMode="auto">
          <a:xfrm>
            <a:off x="838200" y="3200400"/>
            <a:ext cx="7772400" cy="10668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Speak S L O W  L Y and distinctly, using non-verbal communication to amplify your words ( varied facial expressions, voice modulation and hand gestures)</a:t>
            </a:r>
          </a:p>
        </p:txBody>
      </p:sp>
      <p:sp>
        <p:nvSpPr>
          <p:cNvPr id="48133" name="Rectangle 5"/>
          <p:cNvSpPr>
            <a:spLocks noChangeArrowheads="1"/>
          </p:cNvSpPr>
          <p:nvPr/>
        </p:nvSpPr>
        <p:spPr bwMode="auto">
          <a:xfrm>
            <a:off x="762000" y="5791200"/>
            <a:ext cx="7772400" cy="10668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Be clearly seen</a:t>
            </a:r>
          </a:p>
        </p:txBody>
      </p:sp>
      <p:sp>
        <p:nvSpPr>
          <p:cNvPr id="54277" name="Line 4"/>
          <p:cNvSpPr>
            <a:spLocks noChangeShapeType="1"/>
          </p:cNvSpPr>
          <p:nvPr/>
        </p:nvSpPr>
        <p:spPr bwMode="auto">
          <a:xfrm>
            <a:off x="914400" y="15240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48132"/>
                                        </p:tgtEl>
                                        <p:attrNameLst>
                                          <p:attrName>style.visibility</p:attrName>
                                        </p:attrNameLst>
                                      </p:cBhvr>
                                      <p:to>
                                        <p:strVal val="visible"/>
                                      </p:to>
                                    </p:set>
                                    <p:anim calcmode="lin" valueType="num">
                                      <p:cBhvr additive="base">
                                        <p:cTn id="13" dur="500" fill="hold"/>
                                        <p:tgtEl>
                                          <p:spTgt spid="48132"/>
                                        </p:tgtEl>
                                        <p:attrNameLst>
                                          <p:attrName>ppt_x</p:attrName>
                                        </p:attrNameLst>
                                      </p:cBhvr>
                                      <p:tavLst>
                                        <p:tav tm="0">
                                          <p:val>
                                            <p:strVal val="0-#ppt_w/2"/>
                                          </p:val>
                                        </p:tav>
                                        <p:tav tm="100000">
                                          <p:val>
                                            <p:strVal val="#ppt_x"/>
                                          </p:val>
                                        </p:tav>
                                      </p:tavLst>
                                    </p:anim>
                                    <p:anim calcmode="lin" valueType="num">
                                      <p:cBhvr additive="base">
                                        <p:cTn id="14" dur="500" fill="hold"/>
                                        <p:tgtEl>
                                          <p:spTgt spid="4813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48133"/>
                                        </p:tgtEl>
                                        <p:attrNameLst>
                                          <p:attrName>style.visibility</p:attrName>
                                        </p:attrNameLst>
                                      </p:cBhvr>
                                      <p:to>
                                        <p:strVal val="visible"/>
                                      </p:to>
                                    </p:set>
                                    <p:anim calcmode="lin" valueType="num">
                                      <p:cBhvr additive="base">
                                        <p:cTn id="19" dur="500" fill="hold"/>
                                        <p:tgtEl>
                                          <p:spTgt spid="48133"/>
                                        </p:tgtEl>
                                        <p:attrNameLst>
                                          <p:attrName>ppt_x</p:attrName>
                                        </p:attrNameLst>
                                      </p:cBhvr>
                                      <p:tavLst>
                                        <p:tav tm="0">
                                          <p:val>
                                            <p:strVal val="0-#ppt_w/2"/>
                                          </p:val>
                                        </p:tav>
                                        <p:tav tm="100000">
                                          <p:val>
                                            <p:strVal val="#ppt_x"/>
                                          </p:val>
                                        </p:tav>
                                      </p:tavLst>
                                    </p:anim>
                                    <p:anim calcmode="lin" valueType="num">
                                      <p:cBhvr additive="base">
                                        <p:cTn id="20" dur="500" fill="hold"/>
                                        <p:tgtEl>
                                          <p:spTgt spid="48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P spid="48132" grpId="0"/>
      <p:bldP spid="481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ea typeface="ＭＳ Ｐゴシック"/>
                <a:cs typeface="ＭＳ Ｐゴシック"/>
              </a:rPr>
              <a:t>Material to Include in Your Talk:</a:t>
            </a:r>
            <a:br>
              <a:rPr lang="en-US" smtClean="0">
                <a:ea typeface="ＭＳ Ｐゴシック"/>
                <a:cs typeface="ＭＳ Ｐゴシック"/>
              </a:rPr>
            </a:br>
            <a:r>
              <a:rPr lang="en-US" smtClean="0">
                <a:ea typeface="ＭＳ Ｐゴシック"/>
                <a:cs typeface="ＭＳ Ｐゴシック"/>
              </a:rPr>
              <a:t>Tell a Story</a:t>
            </a:r>
          </a:p>
        </p:txBody>
      </p:sp>
      <p:sp>
        <p:nvSpPr>
          <p:cNvPr id="4" name="Content Placeholder 2"/>
          <p:cNvSpPr txBox="1">
            <a:spLocks/>
          </p:cNvSpPr>
          <p:nvPr/>
        </p:nvSpPr>
        <p:spPr bwMode="auto">
          <a:xfrm>
            <a:off x="685800" y="1752600"/>
            <a:ext cx="7772400" cy="9906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Introduction  - with motivation and set in context</a:t>
            </a:r>
          </a:p>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Methods - approach and caveats</a:t>
            </a:r>
          </a:p>
          <a:p>
            <a:pPr marL="342900" indent="-342900" eaLnBrk="0" hangingPunct="0">
              <a:lnSpc>
                <a:spcPct val="93000"/>
              </a:lnSpc>
              <a:spcBef>
                <a:spcPct val="20000"/>
              </a:spcBef>
              <a:spcAft>
                <a:spcPct val="30000"/>
              </a:spcAft>
              <a:buClr>
                <a:srgbClr val="F95AB7"/>
              </a:buClr>
              <a:buFont typeface="Monotype Sorts"/>
              <a:buNone/>
            </a:pPr>
            <a:r>
              <a:rPr lang="en-US" sz="3200" b="0"/>
              <a:t>	</a:t>
            </a:r>
          </a:p>
        </p:txBody>
      </p:sp>
      <p:sp>
        <p:nvSpPr>
          <p:cNvPr id="5" name="Content Placeholder 2"/>
          <p:cNvSpPr txBox="1">
            <a:spLocks/>
          </p:cNvSpPr>
          <p:nvPr/>
        </p:nvSpPr>
        <p:spPr bwMode="auto">
          <a:xfrm>
            <a:off x="685800" y="3886200"/>
            <a:ext cx="7772400" cy="9906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Results – salient details</a:t>
            </a:r>
          </a:p>
          <a:p>
            <a:pPr marL="342900" indent="-342900" eaLnBrk="0" hangingPunct="0">
              <a:lnSpc>
                <a:spcPct val="93000"/>
              </a:lnSpc>
              <a:spcBef>
                <a:spcPct val="20000"/>
              </a:spcBef>
              <a:spcAft>
                <a:spcPct val="30000"/>
              </a:spcAft>
              <a:buClr>
                <a:srgbClr val="F95AB7"/>
              </a:buClr>
              <a:buFont typeface="Monotype Sorts"/>
              <a:buNone/>
            </a:pPr>
            <a:r>
              <a:rPr lang="en-US" sz="2400" b="0"/>
              <a:t>      Be careful of equations, pathways</a:t>
            </a:r>
          </a:p>
          <a:p>
            <a:pPr marL="342900" indent="-342900" eaLnBrk="0" hangingPunct="0">
              <a:lnSpc>
                <a:spcPct val="93000"/>
              </a:lnSpc>
              <a:spcBef>
                <a:spcPct val="20000"/>
              </a:spcBef>
              <a:spcAft>
                <a:spcPct val="30000"/>
              </a:spcAft>
              <a:buClr>
                <a:srgbClr val="F95AB7"/>
              </a:buClr>
              <a:buFont typeface="Monotype Sorts"/>
              <a:buNone/>
            </a:pPr>
            <a:r>
              <a:rPr lang="en-US" sz="3200" b="0"/>
              <a:t>	</a:t>
            </a:r>
          </a:p>
        </p:txBody>
      </p:sp>
      <p:sp>
        <p:nvSpPr>
          <p:cNvPr id="6" name="Content Placeholder 2"/>
          <p:cNvSpPr txBox="1">
            <a:spLocks/>
          </p:cNvSpPr>
          <p:nvPr/>
        </p:nvSpPr>
        <p:spPr bwMode="auto">
          <a:xfrm>
            <a:off x="685800" y="5257800"/>
            <a:ext cx="7772400" cy="9906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Conclusion/Summary – 3-4 points MAX</a:t>
            </a:r>
          </a:p>
          <a:p>
            <a:pPr marL="342900" indent="-342900" eaLnBrk="0" hangingPunct="0">
              <a:lnSpc>
                <a:spcPct val="93000"/>
              </a:lnSpc>
              <a:spcBef>
                <a:spcPct val="20000"/>
              </a:spcBef>
              <a:spcAft>
                <a:spcPct val="30000"/>
              </a:spcAft>
              <a:buClr>
                <a:srgbClr val="F95AB7"/>
              </a:buClr>
              <a:buFont typeface="Monotype Sorts"/>
              <a:buNone/>
            </a:pPr>
            <a:r>
              <a:rPr lang="en-US" sz="3200" b="0"/>
              <a:t>	</a:t>
            </a:r>
          </a:p>
        </p:txBody>
      </p:sp>
      <p:sp>
        <p:nvSpPr>
          <p:cNvPr id="18437" name="Line 4"/>
          <p:cNvSpPr>
            <a:spLocks noChangeShapeType="1"/>
          </p:cNvSpPr>
          <p:nvPr/>
        </p:nvSpPr>
        <p:spPr bwMode="auto">
          <a:xfrm>
            <a:off x="914400" y="15240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sz="3600" b="1" smtClean="0">
                <a:ea typeface="ＭＳ Ｐゴシック"/>
                <a:cs typeface="ＭＳ Ｐゴシック"/>
              </a:rPr>
              <a:t>Speaking to a Multi-Cultual Audience</a:t>
            </a:r>
          </a:p>
        </p:txBody>
      </p:sp>
      <p:sp>
        <p:nvSpPr>
          <p:cNvPr id="45059" name="Rectangle 3"/>
          <p:cNvSpPr>
            <a:spLocks noGrp="1" noChangeArrowheads="1"/>
          </p:cNvSpPr>
          <p:nvPr>
            <p:ph type="body" idx="1"/>
          </p:nvPr>
        </p:nvSpPr>
        <p:spPr>
          <a:xfrm>
            <a:off x="685800" y="1600200"/>
            <a:ext cx="7772400" cy="1066800"/>
          </a:xfrm>
        </p:spPr>
        <p:txBody>
          <a:bodyPr/>
          <a:lstStyle/>
          <a:p>
            <a:r>
              <a:rPr lang="en-US" sz="2400" smtClean="0">
                <a:ea typeface="ＭＳ Ｐゴシック"/>
                <a:cs typeface="ＭＳ Ｐゴシック"/>
              </a:rPr>
              <a:t> Don’t say anything critical for the first few minutes – it takes time to adjust to a language, accent and style.</a:t>
            </a:r>
          </a:p>
        </p:txBody>
      </p:sp>
      <p:sp>
        <p:nvSpPr>
          <p:cNvPr id="45060" name="Rectangle 4"/>
          <p:cNvSpPr>
            <a:spLocks noChangeArrowheads="1"/>
          </p:cNvSpPr>
          <p:nvPr/>
        </p:nvSpPr>
        <p:spPr bwMode="auto">
          <a:xfrm>
            <a:off x="838200" y="2819400"/>
            <a:ext cx="7772400" cy="10668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2400" b="0"/>
              <a:t> ALWAYS use the simpler word when there is a choice.  “Drug” is better than “pharmaceutical agent”.  “Most” is better than “preponderance”</a:t>
            </a:r>
          </a:p>
        </p:txBody>
      </p:sp>
      <p:sp>
        <p:nvSpPr>
          <p:cNvPr id="45061" name="Rectangle 5"/>
          <p:cNvSpPr>
            <a:spLocks noChangeArrowheads="1"/>
          </p:cNvSpPr>
          <p:nvPr/>
        </p:nvSpPr>
        <p:spPr bwMode="auto">
          <a:xfrm>
            <a:off x="914400" y="4572000"/>
            <a:ext cx="7772400" cy="10668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2400" b="0"/>
              <a:t> Avoid words that are hard for you to pronounce.</a:t>
            </a:r>
          </a:p>
        </p:txBody>
      </p:sp>
      <p:sp>
        <p:nvSpPr>
          <p:cNvPr id="45062" name="Rectangle 6"/>
          <p:cNvSpPr>
            <a:spLocks noChangeArrowheads="1"/>
          </p:cNvSpPr>
          <p:nvPr/>
        </p:nvSpPr>
        <p:spPr bwMode="auto">
          <a:xfrm>
            <a:off x="838200" y="5486400"/>
            <a:ext cx="7772400" cy="10668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2400" b="0"/>
              <a:t> Repeat major points in slightly different ways – but make sure that the audience understands you are doing it.</a:t>
            </a:r>
          </a:p>
        </p:txBody>
      </p:sp>
      <p:sp>
        <p:nvSpPr>
          <p:cNvPr id="55302" name="Line 4"/>
          <p:cNvSpPr>
            <a:spLocks noChangeShapeType="1"/>
          </p:cNvSpPr>
          <p:nvPr/>
        </p:nvSpPr>
        <p:spPr bwMode="auto">
          <a:xfrm>
            <a:off x="838200" y="14478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45060"/>
                                        </p:tgtEl>
                                        <p:attrNameLst>
                                          <p:attrName>style.visibility</p:attrName>
                                        </p:attrNameLst>
                                      </p:cBhvr>
                                      <p:to>
                                        <p:strVal val="visible"/>
                                      </p:to>
                                    </p:set>
                                    <p:anim calcmode="lin" valueType="num">
                                      <p:cBhvr additive="base">
                                        <p:cTn id="13" dur="500" fill="hold"/>
                                        <p:tgtEl>
                                          <p:spTgt spid="45060"/>
                                        </p:tgtEl>
                                        <p:attrNameLst>
                                          <p:attrName>ppt_x</p:attrName>
                                        </p:attrNameLst>
                                      </p:cBhvr>
                                      <p:tavLst>
                                        <p:tav tm="0">
                                          <p:val>
                                            <p:strVal val="0-#ppt_w/2"/>
                                          </p:val>
                                        </p:tav>
                                        <p:tav tm="100000">
                                          <p:val>
                                            <p:strVal val="#ppt_x"/>
                                          </p:val>
                                        </p:tav>
                                      </p:tavLst>
                                    </p:anim>
                                    <p:anim calcmode="lin" valueType="num">
                                      <p:cBhvr additive="base">
                                        <p:cTn id="14"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45061"/>
                                        </p:tgtEl>
                                        <p:attrNameLst>
                                          <p:attrName>style.visibility</p:attrName>
                                        </p:attrNameLst>
                                      </p:cBhvr>
                                      <p:to>
                                        <p:strVal val="visible"/>
                                      </p:to>
                                    </p:set>
                                    <p:anim calcmode="lin" valueType="num">
                                      <p:cBhvr additive="base">
                                        <p:cTn id="19" dur="500" fill="hold"/>
                                        <p:tgtEl>
                                          <p:spTgt spid="45061"/>
                                        </p:tgtEl>
                                        <p:attrNameLst>
                                          <p:attrName>ppt_x</p:attrName>
                                        </p:attrNameLst>
                                      </p:cBhvr>
                                      <p:tavLst>
                                        <p:tav tm="0">
                                          <p:val>
                                            <p:strVal val="0-#ppt_w/2"/>
                                          </p:val>
                                        </p:tav>
                                        <p:tav tm="100000">
                                          <p:val>
                                            <p:strVal val="#ppt_x"/>
                                          </p:val>
                                        </p:tav>
                                      </p:tavLst>
                                    </p:anim>
                                    <p:anim calcmode="lin" valueType="num">
                                      <p:cBhvr additive="base">
                                        <p:cTn id="20" dur="500" fill="hold"/>
                                        <p:tgtEl>
                                          <p:spTgt spid="4506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50000" decel="50000" fill="hold" grpId="0" nodeType="clickEffect">
                                  <p:stCondLst>
                                    <p:cond delay="0"/>
                                  </p:stCondLst>
                                  <p:childTnLst>
                                    <p:set>
                                      <p:cBhvr>
                                        <p:cTn id="24" dur="1" fill="hold">
                                          <p:stCondLst>
                                            <p:cond delay="0"/>
                                          </p:stCondLst>
                                        </p:cTn>
                                        <p:tgtEl>
                                          <p:spTgt spid="45062"/>
                                        </p:tgtEl>
                                        <p:attrNameLst>
                                          <p:attrName>style.visibility</p:attrName>
                                        </p:attrNameLst>
                                      </p:cBhvr>
                                      <p:to>
                                        <p:strVal val="visible"/>
                                      </p:to>
                                    </p:set>
                                    <p:anim calcmode="lin" valueType="num">
                                      <p:cBhvr additive="base">
                                        <p:cTn id="25" dur="500" fill="hold"/>
                                        <p:tgtEl>
                                          <p:spTgt spid="45062"/>
                                        </p:tgtEl>
                                        <p:attrNameLst>
                                          <p:attrName>ppt_x</p:attrName>
                                        </p:attrNameLst>
                                      </p:cBhvr>
                                      <p:tavLst>
                                        <p:tav tm="0">
                                          <p:val>
                                            <p:strVal val="0-#ppt_w/2"/>
                                          </p:val>
                                        </p:tav>
                                        <p:tav tm="100000">
                                          <p:val>
                                            <p:strVal val="#ppt_x"/>
                                          </p:val>
                                        </p:tav>
                                      </p:tavLst>
                                    </p:anim>
                                    <p:anim calcmode="lin" valueType="num">
                                      <p:cBhvr additive="base">
                                        <p:cTn id="26" dur="500" fill="hold"/>
                                        <p:tgtEl>
                                          <p:spTgt spid="450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P spid="45060" grpId="0"/>
      <p:bldP spid="45061" grpId="0"/>
      <p:bldP spid="4506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mtClean="0">
                <a:ea typeface="ＭＳ Ｐゴシック"/>
                <a:cs typeface="ＭＳ Ｐゴシック"/>
              </a:rPr>
              <a:t>Speaking to a Multi-Cultural Audience</a:t>
            </a:r>
          </a:p>
        </p:txBody>
      </p:sp>
      <p:sp>
        <p:nvSpPr>
          <p:cNvPr id="46083" name="Rectangle 3"/>
          <p:cNvSpPr>
            <a:spLocks noGrp="1" noChangeArrowheads="1"/>
          </p:cNvSpPr>
          <p:nvPr>
            <p:ph type="body" idx="1"/>
          </p:nvPr>
        </p:nvSpPr>
        <p:spPr>
          <a:xfrm>
            <a:off x="685800" y="1600200"/>
            <a:ext cx="7772400" cy="1066800"/>
          </a:xfrm>
        </p:spPr>
        <p:txBody>
          <a:bodyPr/>
          <a:lstStyle/>
          <a:p>
            <a:r>
              <a:rPr lang="en-US" sz="2800" smtClean="0">
                <a:ea typeface="ＭＳ Ｐゴシック"/>
                <a:cs typeface="ＭＳ Ｐゴシック"/>
              </a:rPr>
              <a:t> Mix material that is familiar with material that is new (1:1)</a:t>
            </a:r>
          </a:p>
        </p:txBody>
      </p:sp>
      <p:sp>
        <p:nvSpPr>
          <p:cNvPr id="46084" name="Rectangle 4"/>
          <p:cNvSpPr>
            <a:spLocks noChangeArrowheads="1"/>
          </p:cNvSpPr>
          <p:nvPr/>
        </p:nvSpPr>
        <p:spPr bwMode="auto">
          <a:xfrm>
            <a:off x="838200" y="2819400"/>
            <a:ext cx="7772400" cy="10668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2800" b="0"/>
              <a:t> Maintain eye contact, scanning the room to stay in touch</a:t>
            </a:r>
          </a:p>
        </p:txBody>
      </p:sp>
      <p:sp>
        <p:nvSpPr>
          <p:cNvPr id="46085" name="Rectangle 5"/>
          <p:cNvSpPr>
            <a:spLocks noChangeArrowheads="1"/>
          </p:cNvSpPr>
          <p:nvPr/>
        </p:nvSpPr>
        <p:spPr bwMode="auto">
          <a:xfrm>
            <a:off x="762000" y="3886200"/>
            <a:ext cx="7772400" cy="10668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2800" b="0"/>
              <a:t> Use simple and clear visual aids.  No letters smaller than 20 pt.</a:t>
            </a:r>
          </a:p>
        </p:txBody>
      </p:sp>
      <p:sp>
        <p:nvSpPr>
          <p:cNvPr id="46086" name="Rectangle 6"/>
          <p:cNvSpPr>
            <a:spLocks noChangeArrowheads="1"/>
          </p:cNvSpPr>
          <p:nvPr/>
        </p:nvSpPr>
        <p:spPr bwMode="auto">
          <a:xfrm>
            <a:off x="762000" y="5029200"/>
            <a:ext cx="7772400" cy="10668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2800" b="0"/>
              <a:t> Use Arial (sans serif) rather than Times Roman (serif)</a:t>
            </a:r>
          </a:p>
        </p:txBody>
      </p:sp>
      <p:sp>
        <p:nvSpPr>
          <p:cNvPr id="56326" name="Line 4"/>
          <p:cNvSpPr>
            <a:spLocks noChangeShapeType="1"/>
          </p:cNvSpPr>
          <p:nvPr/>
        </p:nvSpPr>
        <p:spPr bwMode="auto">
          <a:xfrm>
            <a:off x="990600" y="14478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46084"/>
                                        </p:tgtEl>
                                        <p:attrNameLst>
                                          <p:attrName>style.visibility</p:attrName>
                                        </p:attrNameLst>
                                      </p:cBhvr>
                                      <p:to>
                                        <p:strVal val="visible"/>
                                      </p:to>
                                    </p:set>
                                    <p:anim calcmode="lin" valueType="num">
                                      <p:cBhvr additive="base">
                                        <p:cTn id="13" dur="500" fill="hold"/>
                                        <p:tgtEl>
                                          <p:spTgt spid="46084"/>
                                        </p:tgtEl>
                                        <p:attrNameLst>
                                          <p:attrName>ppt_x</p:attrName>
                                        </p:attrNameLst>
                                      </p:cBhvr>
                                      <p:tavLst>
                                        <p:tav tm="0">
                                          <p:val>
                                            <p:strVal val="0-#ppt_w/2"/>
                                          </p:val>
                                        </p:tav>
                                        <p:tav tm="100000">
                                          <p:val>
                                            <p:strVal val="#ppt_x"/>
                                          </p:val>
                                        </p:tav>
                                      </p:tavLst>
                                    </p:anim>
                                    <p:anim calcmode="lin" valueType="num">
                                      <p:cBhvr additive="base">
                                        <p:cTn id="14" dur="500" fill="hold"/>
                                        <p:tgtEl>
                                          <p:spTgt spid="4608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46085"/>
                                        </p:tgtEl>
                                        <p:attrNameLst>
                                          <p:attrName>style.visibility</p:attrName>
                                        </p:attrNameLst>
                                      </p:cBhvr>
                                      <p:to>
                                        <p:strVal val="visible"/>
                                      </p:to>
                                    </p:set>
                                    <p:anim calcmode="lin" valueType="num">
                                      <p:cBhvr additive="base">
                                        <p:cTn id="19" dur="500" fill="hold"/>
                                        <p:tgtEl>
                                          <p:spTgt spid="46085"/>
                                        </p:tgtEl>
                                        <p:attrNameLst>
                                          <p:attrName>ppt_x</p:attrName>
                                        </p:attrNameLst>
                                      </p:cBhvr>
                                      <p:tavLst>
                                        <p:tav tm="0">
                                          <p:val>
                                            <p:strVal val="0-#ppt_w/2"/>
                                          </p:val>
                                        </p:tav>
                                        <p:tav tm="100000">
                                          <p:val>
                                            <p:strVal val="#ppt_x"/>
                                          </p:val>
                                        </p:tav>
                                      </p:tavLst>
                                    </p:anim>
                                    <p:anim calcmode="lin" valueType="num">
                                      <p:cBhvr additive="base">
                                        <p:cTn id="20" dur="500" fill="hold"/>
                                        <p:tgtEl>
                                          <p:spTgt spid="4608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50000" decel="50000" fill="hold" grpId="0" nodeType="clickEffect">
                                  <p:stCondLst>
                                    <p:cond delay="0"/>
                                  </p:stCondLst>
                                  <p:childTnLst>
                                    <p:set>
                                      <p:cBhvr>
                                        <p:cTn id="24" dur="1" fill="hold">
                                          <p:stCondLst>
                                            <p:cond delay="0"/>
                                          </p:stCondLst>
                                        </p:cTn>
                                        <p:tgtEl>
                                          <p:spTgt spid="46086"/>
                                        </p:tgtEl>
                                        <p:attrNameLst>
                                          <p:attrName>style.visibility</p:attrName>
                                        </p:attrNameLst>
                                      </p:cBhvr>
                                      <p:to>
                                        <p:strVal val="visible"/>
                                      </p:to>
                                    </p:set>
                                    <p:anim calcmode="lin" valueType="num">
                                      <p:cBhvr additive="base">
                                        <p:cTn id="25" dur="500" fill="hold"/>
                                        <p:tgtEl>
                                          <p:spTgt spid="46086"/>
                                        </p:tgtEl>
                                        <p:attrNameLst>
                                          <p:attrName>ppt_x</p:attrName>
                                        </p:attrNameLst>
                                      </p:cBhvr>
                                      <p:tavLst>
                                        <p:tav tm="0">
                                          <p:val>
                                            <p:strVal val="0-#ppt_w/2"/>
                                          </p:val>
                                        </p:tav>
                                        <p:tav tm="100000">
                                          <p:val>
                                            <p:strVal val="#ppt_x"/>
                                          </p:val>
                                        </p:tav>
                                      </p:tavLst>
                                    </p:anim>
                                    <p:anim calcmode="lin" valueType="num">
                                      <p:cBhvr additive="base">
                                        <p:cTn id="26" dur="500" fill="hold"/>
                                        <p:tgtEl>
                                          <p:spTgt spid="46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6084" grpId="0"/>
      <p:bldP spid="46085" grpId="0"/>
      <p:bldP spid="4608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type="body" idx="1"/>
          </p:nvPr>
        </p:nvSpPr>
        <p:spPr>
          <a:xfrm>
            <a:off x="685800" y="1600200"/>
            <a:ext cx="7772400" cy="838200"/>
          </a:xfrm>
        </p:spPr>
        <p:txBody>
          <a:bodyPr/>
          <a:lstStyle/>
          <a:p>
            <a:r>
              <a:rPr lang="en-US" sz="2800" smtClean="0">
                <a:ea typeface="ＭＳ Ｐゴシック"/>
                <a:cs typeface="ＭＳ Ｐゴシック"/>
              </a:rPr>
              <a:t> Summarize frequently, in words and slides</a:t>
            </a:r>
          </a:p>
        </p:txBody>
      </p:sp>
      <p:sp>
        <p:nvSpPr>
          <p:cNvPr id="52227" name="Rectangle 4"/>
          <p:cNvSpPr>
            <a:spLocks noChangeArrowheads="1"/>
          </p:cNvSpPr>
          <p:nvPr/>
        </p:nvSpPr>
        <p:spPr bwMode="auto">
          <a:xfrm>
            <a:off x="685800" y="2819400"/>
            <a:ext cx="7772400" cy="8382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2800" b="0"/>
              <a:t> Welcome questions during and after.  Repeat the question.  Address the entire audience</a:t>
            </a:r>
          </a:p>
        </p:txBody>
      </p:sp>
      <p:sp>
        <p:nvSpPr>
          <p:cNvPr id="52228" name="Rectangle 5"/>
          <p:cNvSpPr>
            <a:spLocks noChangeArrowheads="1"/>
          </p:cNvSpPr>
          <p:nvPr/>
        </p:nvSpPr>
        <p:spPr bwMode="auto">
          <a:xfrm>
            <a:off x="685800" y="4495800"/>
            <a:ext cx="7772400" cy="8382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2800" b="0"/>
              <a:t> Seek feedback.  Self assess immediately after the talk and make notes.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anim calcmode="lin" valueType="num">
                                      <p:cBhvr additive="base">
                                        <p:cTn id="7" dur="500" fill="hold"/>
                                        <p:tgtEl>
                                          <p:spTgt spid="52227"/>
                                        </p:tgtEl>
                                        <p:attrNameLst>
                                          <p:attrName>ppt_x</p:attrName>
                                        </p:attrNameLst>
                                      </p:cBhvr>
                                      <p:tavLst>
                                        <p:tav tm="0">
                                          <p:val>
                                            <p:strVal val="0-#ppt_w/2"/>
                                          </p:val>
                                        </p:tav>
                                        <p:tav tm="100000">
                                          <p:val>
                                            <p:strVal val="#ppt_x"/>
                                          </p:val>
                                        </p:tav>
                                      </p:tavLst>
                                    </p:anim>
                                    <p:anim calcmode="lin" valueType="num">
                                      <p:cBhvr additive="base">
                                        <p:cTn id="8" dur="500" fill="hold"/>
                                        <p:tgtEl>
                                          <p:spTgt spid="522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52228"/>
                                        </p:tgtEl>
                                        <p:attrNameLst>
                                          <p:attrName>style.visibility</p:attrName>
                                        </p:attrNameLst>
                                      </p:cBhvr>
                                      <p:to>
                                        <p:strVal val="visible"/>
                                      </p:to>
                                    </p:set>
                                    <p:anim calcmode="lin" valueType="num">
                                      <p:cBhvr additive="base">
                                        <p:cTn id="13" dur="500" fill="hold"/>
                                        <p:tgtEl>
                                          <p:spTgt spid="52228"/>
                                        </p:tgtEl>
                                        <p:attrNameLst>
                                          <p:attrName>ppt_x</p:attrName>
                                        </p:attrNameLst>
                                      </p:cBhvr>
                                      <p:tavLst>
                                        <p:tav tm="0">
                                          <p:val>
                                            <p:strVal val="0-#ppt_w/2"/>
                                          </p:val>
                                        </p:tav>
                                        <p:tav tm="100000">
                                          <p:val>
                                            <p:strVal val="#ppt_x"/>
                                          </p:val>
                                        </p:tav>
                                      </p:tavLst>
                                    </p:anim>
                                    <p:anim calcmode="lin" valueType="num">
                                      <p:cBhvr additive="base">
                                        <p:cTn id="14" dur="500" fill="hold"/>
                                        <p:tgtEl>
                                          <p:spTgt spid="522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p:bldP spid="5222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4"/>
          <p:cNvSpPr>
            <a:spLocks noGrp="1"/>
          </p:cNvSpPr>
          <p:nvPr>
            <p:ph type="title"/>
          </p:nvPr>
        </p:nvSpPr>
        <p:spPr/>
        <p:txBody>
          <a:bodyPr/>
          <a:lstStyle/>
          <a:p>
            <a:r>
              <a:rPr lang="en-US" smtClean="0">
                <a:ea typeface="ＭＳ Ｐゴシック"/>
                <a:cs typeface="ＭＳ Ｐゴシック"/>
              </a:rPr>
              <a:t>Mannerisms – avoid irritating people</a:t>
            </a:r>
          </a:p>
        </p:txBody>
      </p:sp>
      <p:sp>
        <p:nvSpPr>
          <p:cNvPr id="3" name="Content Placeholder 2"/>
          <p:cNvSpPr>
            <a:spLocks noGrp="1"/>
          </p:cNvSpPr>
          <p:nvPr>
            <p:ph idx="1"/>
          </p:nvPr>
        </p:nvSpPr>
        <p:spPr>
          <a:xfrm>
            <a:off x="914400" y="2971800"/>
            <a:ext cx="7772400" cy="990600"/>
          </a:xfrm>
        </p:spPr>
        <p:txBody>
          <a:bodyPr/>
          <a:lstStyle/>
          <a:p>
            <a:r>
              <a:rPr lang="en-US" sz="3200" smtClean="0">
                <a:ea typeface="ＭＳ Ｐゴシック"/>
                <a:cs typeface="ＭＳ Ｐゴシック"/>
              </a:rPr>
              <a:t>  Avoid “ahhhh” “Ummmm”</a:t>
            </a:r>
          </a:p>
          <a:p>
            <a:endParaRPr lang="en-US" sz="3200" smtClean="0">
              <a:ea typeface="ＭＳ Ｐゴシック"/>
              <a:cs typeface="ＭＳ Ｐゴシック"/>
            </a:endParaRPr>
          </a:p>
        </p:txBody>
      </p:sp>
      <p:sp>
        <p:nvSpPr>
          <p:cNvPr id="6" name="Content Placeholder 2"/>
          <p:cNvSpPr txBox="1">
            <a:spLocks/>
          </p:cNvSpPr>
          <p:nvPr/>
        </p:nvSpPr>
        <p:spPr bwMode="auto">
          <a:xfrm>
            <a:off x="838200" y="1524000"/>
            <a:ext cx="7772400" cy="9906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Dress well – be professional</a:t>
            </a:r>
          </a:p>
          <a:p>
            <a:pPr marL="1257300" lvl="2" indent="-342900" eaLnBrk="0" hangingPunct="0">
              <a:lnSpc>
                <a:spcPct val="93000"/>
              </a:lnSpc>
              <a:spcBef>
                <a:spcPct val="20000"/>
              </a:spcBef>
              <a:spcAft>
                <a:spcPct val="30000"/>
              </a:spcAft>
              <a:buClr>
                <a:srgbClr val="F95AB7"/>
              </a:buClr>
              <a:buFont typeface="Monotype Sorts"/>
              <a:buNone/>
            </a:pPr>
            <a:r>
              <a:rPr lang="en-US" sz="3200" b="0"/>
              <a:t>Let the data be impressive</a:t>
            </a:r>
          </a:p>
        </p:txBody>
      </p:sp>
      <p:sp>
        <p:nvSpPr>
          <p:cNvPr id="11" name="Content Placeholder 2"/>
          <p:cNvSpPr txBox="1">
            <a:spLocks/>
          </p:cNvSpPr>
          <p:nvPr/>
        </p:nvSpPr>
        <p:spPr bwMode="auto">
          <a:xfrm>
            <a:off x="914400" y="3810000"/>
            <a:ext cx="7772400" cy="9906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Don’t figit – flamingo</a:t>
            </a:r>
          </a:p>
          <a:p>
            <a:pPr marL="342900" indent="-342900" eaLnBrk="0" hangingPunct="0">
              <a:lnSpc>
                <a:spcPct val="93000"/>
              </a:lnSpc>
              <a:spcBef>
                <a:spcPct val="20000"/>
              </a:spcBef>
              <a:spcAft>
                <a:spcPct val="30000"/>
              </a:spcAft>
              <a:buClr>
                <a:srgbClr val="F95AB7"/>
              </a:buClr>
              <a:buFont typeface="Wingdings" pitchFamily="2" charset="2"/>
              <a:buChar char="v"/>
            </a:pPr>
            <a:endParaRPr lang="en-US" sz="3200" b="0"/>
          </a:p>
        </p:txBody>
      </p:sp>
      <p:sp>
        <p:nvSpPr>
          <p:cNvPr id="10" name="Content Placeholder 2"/>
          <p:cNvSpPr txBox="1">
            <a:spLocks/>
          </p:cNvSpPr>
          <p:nvPr/>
        </p:nvSpPr>
        <p:spPr bwMode="auto">
          <a:xfrm>
            <a:off x="914400" y="4648200"/>
            <a:ext cx="7772400" cy="9906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Never, ever get irritated</a:t>
            </a:r>
          </a:p>
          <a:p>
            <a:pPr marL="342900" indent="-342900" eaLnBrk="0" hangingPunct="0">
              <a:lnSpc>
                <a:spcPct val="93000"/>
              </a:lnSpc>
              <a:spcBef>
                <a:spcPct val="20000"/>
              </a:spcBef>
              <a:spcAft>
                <a:spcPct val="30000"/>
              </a:spcAft>
              <a:buClr>
                <a:srgbClr val="F95AB7"/>
              </a:buClr>
              <a:buFont typeface="Wingdings" pitchFamily="2" charset="2"/>
              <a:buChar char="v"/>
            </a:pPr>
            <a:endParaRPr lang="en-US" sz="3200" b="0"/>
          </a:p>
        </p:txBody>
      </p:sp>
      <p:sp>
        <p:nvSpPr>
          <p:cNvPr id="12" name="Content Placeholder 2"/>
          <p:cNvSpPr txBox="1">
            <a:spLocks/>
          </p:cNvSpPr>
          <p:nvPr/>
        </p:nvSpPr>
        <p:spPr bwMode="auto">
          <a:xfrm>
            <a:off x="838200" y="5486400"/>
            <a:ext cx="7772400" cy="9906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Don’t be arrogant – even if you win a Nobel Prize</a:t>
            </a:r>
          </a:p>
          <a:p>
            <a:pPr marL="342900" indent="-342900" eaLnBrk="0" hangingPunct="0">
              <a:lnSpc>
                <a:spcPct val="93000"/>
              </a:lnSpc>
              <a:spcBef>
                <a:spcPct val="20000"/>
              </a:spcBef>
              <a:spcAft>
                <a:spcPct val="30000"/>
              </a:spcAft>
              <a:buClr>
                <a:srgbClr val="F95AB7"/>
              </a:buClr>
              <a:buFont typeface="Wingdings" pitchFamily="2" charset="2"/>
              <a:buChar char="v"/>
            </a:pPr>
            <a:endParaRPr lang="en-US" sz="3200" b="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50000" decel="5000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accel="50000" decel="5000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11" grpId="0"/>
      <p:bldP spid="10" grpId="0"/>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Content Placeholder 2"/>
          <p:cNvSpPr>
            <a:spLocks noGrp="1"/>
          </p:cNvSpPr>
          <p:nvPr>
            <p:ph idx="1"/>
          </p:nvPr>
        </p:nvSpPr>
        <p:spPr/>
        <p:txBody>
          <a:bodyPr/>
          <a:lstStyle/>
          <a:p>
            <a:r>
              <a:rPr lang="en-US" smtClean="0">
                <a:ea typeface="ＭＳ Ｐゴシック"/>
                <a:cs typeface="ＭＳ Ｐゴシック"/>
              </a:rPr>
              <a:t>Say Thank you</a:t>
            </a:r>
          </a:p>
          <a:p>
            <a:r>
              <a:rPr lang="en-US" sz="3200" smtClean="0">
                <a:solidFill>
                  <a:srgbClr val="FFFF00"/>
                </a:solidFill>
                <a:ea typeface="ＭＳ Ｐゴシック"/>
                <a:cs typeface="ＭＳ Ｐゴシック"/>
              </a:rPr>
              <a:t>NEVER wear a hat!</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mtClean="0">
                <a:ea typeface="ＭＳ Ｐゴシック"/>
                <a:cs typeface="ＭＳ Ｐゴシック"/>
              </a:rPr>
              <a:t>Power Point Etiquette</a:t>
            </a:r>
          </a:p>
        </p:txBody>
      </p:sp>
      <p:sp>
        <p:nvSpPr>
          <p:cNvPr id="60418" name="Content Placeholder 2"/>
          <p:cNvSpPr>
            <a:spLocks noGrp="1"/>
          </p:cNvSpPr>
          <p:nvPr>
            <p:ph idx="1"/>
          </p:nvPr>
        </p:nvSpPr>
        <p:spPr>
          <a:xfrm>
            <a:off x="685800" y="1600200"/>
            <a:ext cx="7772400" cy="1219200"/>
          </a:xfrm>
        </p:spPr>
        <p:txBody>
          <a:bodyPr/>
          <a:lstStyle/>
          <a:p>
            <a:r>
              <a:rPr lang="en-US" smtClean="0">
                <a:ea typeface="ＭＳ Ｐゴシック"/>
                <a:cs typeface="ＭＳ Ｐゴシック"/>
              </a:rPr>
              <a:t>Fonts – use sans serif </a:t>
            </a:r>
          </a:p>
          <a:p>
            <a:pPr lvl="1"/>
            <a:r>
              <a:rPr lang="en-US" smtClean="0">
                <a:latin typeface="Bookman Old Style" pitchFamily="18" charset="0"/>
                <a:ea typeface="ＭＳ Ｐゴシック"/>
              </a:rPr>
              <a:t>Serif fonts are more difficult to read</a:t>
            </a:r>
          </a:p>
        </p:txBody>
      </p:sp>
      <p:sp>
        <p:nvSpPr>
          <p:cNvPr id="4" name="Content Placeholder 2"/>
          <p:cNvSpPr txBox="1">
            <a:spLocks/>
          </p:cNvSpPr>
          <p:nvPr/>
        </p:nvSpPr>
        <p:spPr bwMode="auto">
          <a:xfrm>
            <a:off x="-2133600" y="2819400"/>
            <a:ext cx="7772400" cy="1219200"/>
          </a:xfrm>
          <a:prstGeom prst="rect">
            <a:avLst/>
          </a:prstGeom>
          <a:noFill/>
          <a:ln w="9525">
            <a:noFill/>
            <a:miter lim="800000"/>
            <a:headEnd/>
            <a:tailEnd/>
          </a:ln>
        </p:spPr>
        <p:txBody>
          <a:bodyPr lIns="92075" tIns="46038" rIns="92075" bIns="46038"/>
          <a:lstStyle/>
          <a:p>
            <a:pPr marL="3086100" lvl="6" indent="-342900" eaLnBrk="0" fontAlgn="base" hangingPunct="0">
              <a:lnSpc>
                <a:spcPct val="93000"/>
              </a:lnSpc>
              <a:spcBef>
                <a:spcPct val="20000"/>
              </a:spcBef>
              <a:spcAft>
                <a:spcPct val="30000"/>
              </a:spcAft>
              <a:buClr>
                <a:srgbClr val="F95AB7"/>
              </a:buClr>
              <a:buFont typeface="Wingdings" pitchFamily="63" charset="2"/>
              <a:buChar char="v"/>
              <a:defRPr/>
            </a:pPr>
            <a:r>
              <a:rPr lang="en-US" b="0" kern="0" dirty="0">
                <a:latin typeface="+mn-lt"/>
                <a:ea typeface="ＭＳ Ｐゴシック" pitchFamily="63" charset="-128"/>
                <a:cs typeface="ＭＳ Ｐゴシック" pitchFamily="63" charset="-128"/>
              </a:rPr>
              <a:t>Use  black text on white</a:t>
            </a:r>
          </a:p>
          <a:p>
            <a:pPr marL="3543300" lvl="7" indent="-342900" eaLnBrk="0" fontAlgn="base" hangingPunct="0">
              <a:lnSpc>
                <a:spcPct val="93000"/>
              </a:lnSpc>
              <a:spcBef>
                <a:spcPct val="20000"/>
              </a:spcBef>
              <a:spcAft>
                <a:spcPct val="30000"/>
              </a:spcAft>
              <a:buClr>
                <a:srgbClr val="F95AB7"/>
              </a:buClr>
              <a:buFont typeface="Wingdings" pitchFamily="63" charset="2"/>
              <a:buChar char="v"/>
              <a:defRPr/>
            </a:pPr>
            <a:r>
              <a:rPr lang="en-US" b="0" kern="0" dirty="0">
                <a:latin typeface="+mn-lt"/>
                <a:ea typeface="ＭＳ Ｐゴシック" pitchFamily="-105" charset="-128"/>
                <a:cs typeface="ＭＳ Ｐゴシック" pitchFamily="63" charset="-128"/>
              </a:rPr>
              <a:t>Easier to make handouts</a:t>
            </a:r>
            <a:endParaRPr lang="en-US" b="0" kern="0" dirty="0">
              <a:latin typeface="Bookman Old Style"/>
              <a:ea typeface="ＭＳ Ｐゴシック" pitchFamily="-105" charset="-128"/>
              <a:cs typeface="ＭＳ Ｐゴシック" pitchFamily="63" charset="-128"/>
            </a:endParaRPr>
          </a:p>
        </p:txBody>
      </p:sp>
      <p:sp>
        <p:nvSpPr>
          <p:cNvPr id="60420" name="Content Placeholder 2"/>
          <p:cNvSpPr txBox="1">
            <a:spLocks/>
          </p:cNvSpPr>
          <p:nvPr/>
        </p:nvSpPr>
        <p:spPr bwMode="auto">
          <a:xfrm>
            <a:off x="762000" y="4114800"/>
            <a:ext cx="7772400" cy="12192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b="0"/>
              <a:t>Fonts – use sans serif </a:t>
            </a:r>
          </a:p>
          <a:p>
            <a:pPr marL="742950" lvl="1" indent="-285750" eaLnBrk="0" hangingPunct="0">
              <a:lnSpc>
                <a:spcPct val="93000"/>
              </a:lnSpc>
              <a:spcBef>
                <a:spcPct val="20000"/>
              </a:spcBef>
              <a:spcAft>
                <a:spcPct val="30000"/>
              </a:spcAft>
              <a:buClr>
                <a:srgbClr val="F95AB7"/>
              </a:buClr>
              <a:buFont typeface="Arial" charset="0"/>
              <a:buChar char="♦"/>
            </a:pPr>
            <a:r>
              <a:rPr lang="en-US" b="0">
                <a:latin typeface="Bookman Old Style" pitchFamily="18" charset="0"/>
              </a:rPr>
              <a:t>Serif fonts are more difficult to read</a:t>
            </a:r>
          </a:p>
          <a:p>
            <a:pPr marL="742950" lvl="1" indent="-285750" eaLnBrk="0" hangingPunct="0">
              <a:lnSpc>
                <a:spcPct val="93000"/>
              </a:lnSpc>
              <a:spcBef>
                <a:spcPct val="20000"/>
              </a:spcBef>
              <a:spcAft>
                <a:spcPct val="30000"/>
              </a:spcAft>
              <a:buClr>
                <a:srgbClr val="F95AB7"/>
              </a:buClr>
              <a:buFont typeface="Arial" charset="0"/>
              <a:buChar char="♦"/>
            </a:pPr>
            <a:r>
              <a:rPr lang="en-US" b="0"/>
              <a:t>10 words horizontally</a:t>
            </a:r>
          </a:p>
        </p:txBody>
      </p:sp>
      <p:sp>
        <p:nvSpPr>
          <p:cNvPr id="60421"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ea typeface="ＭＳ Ｐゴシック"/>
                <a:cs typeface="ＭＳ Ｐゴシック"/>
              </a:rPr>
              <a:t>Power Point Etiquette</a:t>
            </a:r>
          </a:p>
        </p:txBody>
      </p:sp>
      <p:sp>
        <p:nvSpPr>
          <p:cNvPr id="61442" name="Content Placeholder 2"/>
          <p:cNvSpPr>
            <a:spLocks noGrp="1"/>
          </p:cNvSpPr>
          <p:nvPr>
            <p:ph idx="1"/>
          </p:nvPr>
        </p:nvSpPr>
        <p:spPr>
          <a:xfrm>
            <a:off x="685800" y="1600200"/>
            <a:ext cx="7772400" cy="1219200"/>
          </a:xfrm>
        </p:spPr>
        <p:txBody>
          <a:bodyPr/>
          <a:lstStyle/>
          <a:p>
            <a:r>
              <a:rPr lang="en-US" smtClean="0">
                <a:ea typeface="ＭＳ Ｐゴシック"/>
                <a:cs typeface="ＭＳ Ｐゴシック"/>
              </a:rPr>
              <a:t> Minimize use of abbreviations</a:t>
            </a:r>
          </a:p>
          <a:p>
            <a:pPr lvl="1"/>
            <a:r>
              <a:rPr lang="en-US" smtClean="0">
                <a:ea typeface="ＭＳ Ｐゴシック"/>
              </a:rPr>
              <a:t>Looks like a different language</a:t>
            </a:r>
          </a:p>
        </p:txBody>
      </p:sp>
      <p:sp>
        <p:nvSpPr>
          <p:cNvPr id="4" name="Content Placeholder 2"/>
          <p:cNvSpPr txBox="1">
            <a:spLocks/>
          </p:cNvSpPr>
          <p:nvPr/>
        </p:nvSpPr>
        <p:spPr bwMode="auto">
          <a:xfrm>
            <a:off x="-2133600" y="2819400"/>
            <a:ext cx="7772400" cy="1219200"/>
          </a:xfrm>
          <a:prstGeom prst="rect">
            <a:avLst/>
          </a:prstGeom>
          <a:noFill/>
          <a:ln w="9525">
            <a:noFill/>
            <a:miter lim="800000"/>
            <a:headEnd/>
            <a:tailEnd/>
          </a:ln>
        </p:spPr>
        <p:txBody>
          <a:bodyPr lIns="92075" tIns="46038" rIns="92075" bIns="46038"/>
          <a:lstStyle/>
          <a:p>
            <a:pPr marL="3086100" lvl="6" indent="-342900" eaLnBrk="0" fontAlgn="base" hangingPunct="0">
              <a:lnSpc>
                <a:spcPct val="93000"/>
              </a:lnSpc>
              <a:spcBef>
                <a:spcPct val="20000"/>
              </a:spcBef>
              <a:spcAft>
                <a:spcPct val="30000"/>
              </a:spcAft>
              <a:buClr>
                <a:srgbClr val="F95AB7"/>
              </a:buClr>
              <a:buFont typeface="Wingdings" pitchFamily="63" charset="2"/>
              <a:buChar char="v"/>
              <a:defRPr/>
            </a:pPr>
            <a:r>
              <a:rPr lang="en-US" b="0" kern="0" dirty="0">
                <a:latin typeface="+mn-lt"/>
                <a:ea typeface="ＭＳ Ｐゴシック" pitchFamily="63" charset="-128"/>
                <a:cs typeface="ＭＳ Ｐゴシック" pitchFamily="63" charset="-128"/>
              </a:rPr>
              <a:t> Minimize CAPS and Title Case</a:t>
            </a:r>
          </a:p>
        </p:txBody>
      </p:sp>
      <p:sp>
        <p:nvSpPr>
          <p:cNvPr id="61444" name="Content Placeholder 2"/>
          <p:cNvSpPr txBox="1">
            <a:spLocks/>
          </p:cNvSpPr>
          <p:nvPr/>
        </p:nvSpPr>
        <p:spPr bwMode="auto">
          <a:xfrm>
            <a:off x="762000" y="4114800"/>
            <a:ext cx="7772400" cy="12192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b="0"/>
              <a:t> Keep it simple</a:t>
            </a:r>
          </a:p>
        </p:txBody>
      </p:sp>
      <p:sp>
        <p:nvSpPr>
          <p:cNvPr id="61445"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mtClean="0">
                <a:ea typeface="ＭＳ Ｐゴシック"/>
                <a:cs typeface="ＭＳ Ｐゴシック"/>
              </a:rPr>
              <a:t>Have Fun</a:t>
            </a:r>
          </a:p>
        </p:txBody>
      </p:sp>
      <p:sp>
        <p:nvSpPr>
          <p:cNvPr id="62466" name="Content Placeholder 2"/>
          <p:cNvSpPr>
            <a:spLocks noGrp="1"/>
          </p:cNvSpPr>
          <p:nvPr>
            <p:ph idx="1"/>
          </p:nvPr>
        </p:nvSpPr>
        <p:spPr>
          <a:xfrm>
            <a:off x="609600" y="1981200"/>
            <a:ext cx="7772400" cy="990600"/>
          </a:xfrm>
        </p:spPr>
        <p:txBody>
          <a:bodyPr/>
          <a:lstStyle/>
          <a:p>
            <a:r>
              <a:rPr lang="en-US" sz="3200" smtClean="0">
                <a:ea typeface="ＭＳ Ｐゴシック"/>
                <a:cs typeface="ＭＳ Ｐゴシック"/>
              </a:rPr>
              <a:t> If you don’t enjoy it – don’t do it.</a:t>
            </a:r>
          </a:p>
        </p:txBody>
      </p:sp>
      <p:sp>
        <p:nvSpPr>
          <p:cNvPr id="62467" name="Content Placeholder 2"/>
          <p:cNvSpPr txBox="1">
            <a:spLocks/>
          </p:cNvSpPr>
          <p:nvPr/>
        </p:nvSpPr>
        <p:spPr bwMode="auto">
          <a:xfrm>
            <a:off x="533400" y="3124200"/>
            <a:ext cx="7772400" cy="9906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But I think you love it …</a:t>
            </a:r>
          </a:p>
        </p:txBody>
      </p:sp>
      <p:sp>
        <p:nvSpPr>
          <p:cNvPr id="62468"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r>
              <a:rPr lang="en-US" smtClean="0">
                <a:ea typeface="ＭＳ Ｐゴシック"/>
                <a:cs typeface="ＭＳ Ｐゴシック"/>
              </a:rPr>
              <a:t>Acknowledgements</a:t>
            </a:r>
          </a:p>
        </p:txBody>
      </p:sp>
      <p:sp>
        <p:nvSpPr>
          <p:cNvPr id="63490" name="Rectangle 3"/>
          <p:cNvSpPr>
            <a:spLocks noGrp="1" noChangeArrowheads="1"/>
          </p:cNvSpPr>
          <p:nvPr>
            <p:ph type="body" idx="1"/>
          </p:nvPr>
        </p:nvSpPr>
        <p:spPr/>
        <p:txBody>
          <a:bodyPr/>
          <a:lstStyle/>
          <a:p>
            <a:pPr>
              <a:lnSpc>
                <a:spcPct val="83000"/>
              </a:lnSpc>
            </a:pPr>
            <a:r>
              <a:rPr lang="en-US" sz="2000" smtClean="0">
                <a:ea typeface="ＭＳ Ｐゴシック"/>
                <a:cs typeface="ＭＳ Ｐゴシック"/>
              </a:rPr>
              <a:t>Roger Ailes: “</a:t>
            </a:r>
            <a:r>
              <a:rPr lang="en-US" sz="2000" i="1" smtClean="0">
                <a:ea typeface="ＭＳ Ｐゴシック"/>
                <a:cs typeface="ＭＳ Ｐゴシック"/>
              </a:rPr>
              <a:t>You </a:t>
            </a:r>
            <a:r>
              <a:rPr lang="en-US" sz="2000" smtClean="0">
                <a:ea typeface="ＭＳ Ｐゴシック"/>
                <a:cs typeface="ＭＳ Ｐゴシック"/>
              </a:rPr>
              <a:t>Are The Message: Getting What You Want by Being Who You Are”</a:t>
            </a:r>
          </a:p>
          <a:p>
            <a:pPr>
              <a:lnSpc>
                <a:spcPct val="83000"/>
              </a:lnSpc>
            </a:pPr>
            <a:r>
              <a:rPr lang="en-US" sz="2000" smtClean="0">
                <a:ea typeface="ＭＳ Ｐゴシック"/>
                <a:cs typeface="ＭＳ Ｐゴシック"/>
              </a:rPr>
              <a:t>Joseph DeVito: “The Essential Elements of Public Speaking”</a:t>
            </a:r>
          </a:p>
          <a:p>
            <a:pPr>
              <a:lnSpc>
                <a:spcPct val="113000"/>
              </a:lnSpc>
            </a:pPr>
            <a:r>
              <a:rPr lang="en-US" sz="2000" smtClean="0">
                <a:ea typeface="ＭＳ Ｐゴシック"/>
                <a:cs typeface="ＭＳ Ｐゴシック"/>
              </a:rPr>
              <a:t>W. Edwin Dodson, M.D., Associate Vice Chancellor and Associate Dean for Admissions and Continuing Medical Education, Professor of Pediatrics and Neurology, Washington University School of Medicine</a:t>
            </a:r>
          </a:p>
          <a:p>
            <a:pPr>
              <a:lnSpc>
                <a:spcPct val="113000"/>
              </a:lnSpc>
            </a:pPr>
            <a:r>
              <a:rPr lang="en-US" sz="2000" smtClean="0">
                <a:ea typeface="ＭＳ Ｐゴシック"/>
                <a:cs typeface="ＭＳ Ｐゴシック"/>
              </a:rPr>
              <a:t>Swarthmore College Gratuitous advice on giving a talk</a:t>
            </a:r>
          </a:p>
          <a:p>
            <a:pPr lvl="1">
              <a:lnSpc>
                <a:spcPct val="113000"/>
              </a:lnSpc>
            </a:pPr>
            <a:r>
              <a:rPr lang="en-US" sz="2000" smtClean="0">
                <a:ea typeface="ＭＳ Ｐゴシック"/>
                <a:hlinkClick r:id="rId2"/>
              </a:rPr>
              <a:t>www.swarthmore.edu/NatSci/cpurrin1/powerpointadvice.htm</a:t>
            </a:r>
            <a:endParaRPr lang="en-US" sz="2000" smtClean="0">
              <a:ea typeface="ＭＳ Ｐゴシック"/>
            </a:endParaRPr>
          </a:p>
          <a:p>
            <a:pPr lvl="1">
              <a:lnSpc>
                <a:spcPct val="113000"/>
              </a:lnSpc>
            </a:pPr>
            <a:r>
              <a:rPr lang="en-US" sz="2000" smtClean="0">
                <a:ea typeface="ＭＳ Ｐゴシック"/>
              </a:rPr>
              <a:t>Good advice on powerpoint and other topics</a:t>
            </a:r>
          </a:p>
        </p:txBody>
      </p:sp>
      <p:sp>
        <p:nvSpPr>
          <p:cNvPr id="63491"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ea typeface="ＭＳ Ｐゴシック"/>
                <a:cs typeface="ＭＳ Ｐゴシック"/>
              </a:rPr>
              <a:t>Material to Include in Your Talk:</a:t>
            </a:r>
            <a:br>
              <a:rPr lang="en-US" smtClean="0">
                <a:ea typeface="ＭＳ Ｐゴシック"/>
                <a:cs typeface="ＭＳ Ｐゴシック"/>
              </a:rPr>
            </a:br>
            <a:r>
              <a:rPr lang="en-US" smtClean="0">
                <a:ea typeface="ＭＳ Ｐゴシック"/>
                <a:cs typeface="ＭＳ Ｐゴシック"/>
              </a:rPr>
              <a:t>Tell a Story</a:t>
            </a:r>
          </a:p>
        </p:txBody>
      </p:sp>
      <p:sp>
        <p:nvSpPr>
          <p:cNvPr id="6" name="Content Placeholder 2"/>
          <p:cNvSpPr txBox="1">
            <a:spLocks/>
          </p:cNvSpPr>
          <p:nvPr/>
        </p:nvSpPr>
        <p:spPr bwMode="auto">
          <a:xfrm>
            <a:off x="685800" y="2133600"/>
            <a:ext cx="7772400" cy="990600"/>
          </a:xfrm>
          <a:prstGeom prst="rect">
            <a:avLst/>
          </a:prstGeom>
          <a:noFill/>
          <a:ln w="9525">
            <a:noFill/>
            <a:miter lim="800000"/>
            <a:headEnd/>
            <a:tailEnd/>
          </a:ln>
        </p:spPr>
        <p:txBody>
          <a:bodyPr lIns="92075" tIns="46038" rIns="92075" bIns="46038"/>
          <a:lstStyle/>
          <a:p>
            <a:pPr marL="342900" indent="-342900" eaLnBrk="0" hangingPunct="0">
              <a:lnSpc>
                <a:spcPct val="93000"/>
              </a:lnSpc>
              <a:spcBef>
                <a:spcPct val="20000"/>
              </a:spcBef>
              <a:spcAft>
                <a:spcPct val="30000"/>
              </a:spcAft>
              <a:buClr>
                <a:srgbClr val="F95AB7"/>
              </a:buClr>
              <a:buFont typeface="Wingdings" pitchFamily="2" charset="2"/>
              <a:buChar char="v"/>
            </a:pPr>
            <a:r>
              <a:rPr lang="en-US" sz="3200" b="0"/>
              <a:t> Future Research – return to context</a:t>
            </a:r>
          </a:p>
          <a:p>
            <a:pPr marL="800100" lvl="1" indent="-342900" eaLnBrk="0" hangingPunct="0">
              <a:lnSpc>
                <a:spcPct val="93000"/>
              </a:lnSpc>
              <a:spcBef>
                <a:spcPct val="20000"/>
              </a:spcBef>
              <a:spcAft>
                <a:spcPct val="30000"/>
              </a:spcAft>
              <a:buClr>
                <a:srgbClr val="F95AB7"/>
              </a:buClr>
              <a:buFont typeface="Monotype Sorts"/>
              <a:buNone/>
            </a:pPr>
            <a:r>
              <a:rPr lang="en-US" sz="3200" b="0"/>
              <a:t>Be reasonable and accurate</a:t>
            </a:r>
          </a:p>
          <a:p>
            <a:pPr marL="342900" indent="-342900" eaLnBrk="0" hangingPunct="0">
              <a:lnSpc>
                <a:spcPct val="93000"/>
              </a:lnSpc>
              <a:spcBef>
                <a:spcPct val="20000"/>
              </a:spcBef>
              <a:spcAft>
                <a:spcPct val="30000"/>
              </a:spcAft>
              <a:buClr>
                <a:srgbClr val="F95AB7"/>
              </a:buClr>
              <a:buFont typeface="Monotype Sorts"/>
              <a:buNone/>
            </a:pPr>
            <a:endParaRPr lang="en-US" sz="3200" b="0"/>
          </a:p>
          <a:p>
            <a:pPr marL="342900" indent="-342900" eaLnBrk="0" hangingPunct="0">
              <a:lnSpc>
                <a:spcPct val="93000"/>
              </a:lnSpc>
              <a:spcBef>
                <a:spcPct val="20000"/>
              </a:spcBef>
              <a:spcAft>
                <a:spcPct val="30000"/>
              </a:spcAft>
              <a:buClr>
                <a:srgbClr val="F95AB7"/>
              </a:buClr>
              <a:buFont typeface="Monotype Sorts"/>
              <a:buNone/>
            </a:pPr>
            <a:r>
              <a:rPr lang="en-US" sz="3200" b="0"/>
              <a:t>	</a:t>
            </a:r>
          </a:p>
        </p:txBody>
      </p:sp>
      <p:sp>
        <p:nvSpPr>
          <p:cNvPr id="19459" name="Line 4"/>
          <p:cNvSpPr>
            <a:spLocks noChangeShapeType="1"/>
          </p:cNvSpPr>
          <p:nvPr/>
        </p:nvSpPr>
        <p:spPr bwMode="auto">
          <a:xfrm>
            <a:off x="914400" y="1524000"/>
            <a:ext cx="7391400" cy="0"/>
          </a:xfrm>
          <a:prstGeom prst="line">
            <a:avLst/>
          </a:prstGeom>
          <a:noFill/>
          <a:ln w="50800">
            <a:solidFill>
              <a:srgbClr val="FF136D"/>
            </a:solidFill>
            <a:round/>
            <a:headEnd/>
            <a:tailEnd/>
          </a:ln>
        </p:spPr>
        <p:txBody>
          <a:bodyPr lIns="92075" tIns="46038" rIns="92075" bIns="46038"/>
          <a:lstStyle/>
          <a:p>
            <a:endParaRPr lang="en-US"/>
          </a:p>
        </p:txBody>
      </p:sp>
      <p:sp>
        <p:nvSpPr>
          <p:cNvPr id="7" name="Content Placeholder 2"/>
          <p:cNvSpPr txBox="1">
            <a:spLocks/>
          </p:cNvSpPr>
          <p:nvPr/>
        </p:nvSpPr>
        <p:spPr bwMode="auto">
          <a:xfrm>
            <a:off x="838200" y="3810000"/>
            <a:ext cx="7772400" cy="990600"/>
          </a:xfrm>
          <a:prstGeom prst="rect">
            <a:avLst/>
          </a:prstGeom>
          <a:noFill/>
          <a:ln w="9525">
            <a:noFill/>
            <a:miter lim="800000"/>
            <a:headEnd/>
            <a:tailEnd/>
          </a:ln>
        </p:spPr>
        <p:txBody>
          <a:bodyPr lIns="92075" tIns="46038" rIns="92075" bIns="46038"/>
          <a:lstStyle/>
          <a:p>
            <a:pPr marL="800100" lvl="1" indent="-342900" eaLnBrk="0" hangingPunct="0">
              <a:lnSpc>
                <a:spcPct val="93000"/>
              </a:lnSpc>
              <a:spcBef>
                <a:spcPct val="20000"/>
              </a:spcBef>
              <a:spcAft>
                <a:spcPct val="30000"/>
              </a:spcAft>
              <a:buClr>
                <a:srgbClr val="F95AB7"/>
              </a:buClr>
              <a:buFont typeface="Wingdings" pitchFamily="2" charset="2"/>
              <a:buChar char="v"/>
            </a:pPr>
            <a:r>
              <a:rPr lang="en-US" sz="3200" b="0"/>
              <a:t> This biomarker will be used to monitor progression in early OA, filling a gap in the fied</a:t>
            </a:r>
          </a:p>
          <a:p>
            <a:pPr marL="800100" lvl="1" indent="-342900" eaLnBrk="0" hangingPunct="0">
              <a:lnSpc>
                <a:spcPct val="93000"/>
              </a:lnSpc>
              <a:spcBef>
                <a:spcPct val="20000"/>
              </a:spcBef>
              <a:spcAft>
                <a:spcPct val="30000"/>
              </a:spcAft>
              <a:buClr>
                <a:srgbClr val="F95AB7"/>
              </a:buClr>
              <a:buFont typeface="Wingdings" pitchFamily="2" charset="2"/>
              <a:buChar char="v"/>
            </a:pPr>
            <a:r>
              <a:rPr lang="en-US" sz="3200" b="0"/>
              <a:t>This biomarker will aleviate the bottleneck in clinical trials</a:t>
            </a:r>
          </a:p>
          <a:p>
            <a:pPr marL="342900" indent="-342900" eaLnBrk="0" hangingPunct="0">
              <a:lnSpc>
                <a:spcPct val="93000"/>
              </a:lnSpc>
              <a:spcBef>
                <a:spcPct val="20000"/>
              </a:spcBef>
              <a:spcAft>
                <a:spcPct val="30000"/>
              </a:spcAft>
              <a:buClr>
                <a:srgbClr val="F95AB7"/>
              </a:buClr>
              <a:buFont typeface="Monotype Sorts"/>
              <a:buNone/>
            </a:pPr>
            <a:endParaRPr lang="en-US" sz="3200" b="0"/>
          </a:p>
          <a:p>
            <a:pPr marL="342900" indent="-342900" eaLnBrk="0" hangingPunct="0">
              <a:lnSpc>
                <a:spcPct val="93000"/>
              </a:lnSpc>
              <a:spcBef>
                <a:spcPct val="20000"/>
              </a:spcBef>
              <a:spcAft>
                <a:spcPct val="30000"/>
              </a:spcAft>
              <a:buClr>
                <a:srgbClr val="F95AB7"/>
              </a:buClr>
              <a:buFont typeface="Monotype Sorts"/>
              <a:buNone/>
            </a:pPr>
            <a:r>
              <a:rPr lang="en-US" sz="3200" b="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ea typeface="ＭＳ Ｐゴシック"/>
                <a:cs typeface="ＭＳ Ｐゴシック"/>
              </a:rPr>
              <a:t>Tell a Story</a:t>
            </a:r>
          </a:p>
        </p:txBody>
      </p:sp>
      <p:sp>
        <p:nvSpPr>
          <p:cNvPr id="20482" name="Content Placeholder 2"/>
          <p:cNvSpPr>
            <a:spLocks noGrp="1"/>
          </p:cNvSpPr>
          <p:nvPr>
            <p:ph idx="1"/>
          </p:nvPr>
        </p:nvSpPr>
        <p:spPr/>
        <p:txBody>
          <a:bodyPr/>
          <a:lstStyle/>
          <a:p>
            <a:r>
              <a:rPr lang="en-US" sz="3200" smtClean="0">
                <a:ea typeface="ＭＳ Ｐゴシック"/>
                <a:cs typeface="ＭＳ Ｐゴシック"/>
              </a:rPr>
              <a:t>Most important – simple and linear</a:t>
            </a:r>
          </a:p>
          <a:p>
            <a:pPr lvl="1"/>
            <a:r>
              <a:rPr lang="en-US" sz="3200" smtClean="0">
                <a:ea typeface="ＭＳ Ｐゴシック"/>
              </a:rPr>
              <a:t>Not all experts</a:t>
            </a:r>
          </a:p>
          <a:p>
            <a:pPr lvl="1"/>
            <a:r>
              <a:rPr lang="en-US" sz="3200" smtClean="0">
                <a:ea typeface="ＭＳ Ｐゴシック"/>
              </a:rPr>
              <a:t>Even experts don’t want to work that hard!</a:t>
            </a:r>
          </a:p>
        </p:txBody>
      </p:sp>
      <p:sp>
        <p:nvSpPr>
          <p:cNvPr id="20483" name="Line 4"/>
          <p:cNvSpPr>
            <a:spLocks noChangeShapeType="1"/>
          </p:cNvSpPr>
          <p:nvPr/>
        </p:nvSpPr>
        <p:spPr bwMode="auto">
          <a:xfrm>
            <a:off x="838200" y="12192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ea typeface="ＭＳ Ｐゴシック"/>
                <a:cs typeface="ＭＳ Ｐゴシック"/>
              </a:rPr>
              <a:t>Timing</a:t>
            </a:r>
          </a:p>
        </p:txBody>
      </p:sp>
      <p:sp>
        <p:nvSpPr>
          <p:cNvPr id="21506" name="Content Placeholder 2"/>
          <p:cNvSpPr>
            <a:spLocks noGrp="1"/>
          </p:cNvSpPr>
          <p:nvPr>
            <p:ph idx="1"/>
          </p:nvPr>
        </p:nvSpPr>
        <p:spPr/>
        <p:txBody>
          <a:bodyPr/>
          <a:lstStyle/>
          <a:p>
            <a:r>
              <a:rPr lang="en-US" sz="2800" smtClean="0">
                <a:ea typeface="ＭＳ Ｐゴシック"/>
                <a:cs typeface="ＭＳ Ｐゴシック"/>
              </a:rPr>
              <a:t>60 minute slot</a:t>
            </a:r>
          </a:p>
          <a:p>
            <a:pPr lvl="1"/>
            <a:r>
              <a:rPr lang="en-US" sz="2800" smtClean="0">
                <a:ea typeface="ＭＳ Ｐゴシック"/>
              </a:rPr>
              <a:t>40 minute talk (about 30-40 slides)</a:t>
            </a:r>
          </a:p>
          <a:p>
            <a:pPr lvl="1"/>
            <a:r>
              <a:rPr lang="en-US" sz="2800" smtClean="0">
                <a:ea typeface="ＭＳ Ｐゴシック"/>
              </a:rPr>
              <a:t>4  minutes late start</a:t>
            </a:r>
          </a:p>
          <a:p>
            <a:pPr lvl="1"/>
            <a:r>
              <a:rPr lang="en-US" sz="2800" smtClean="0">
                <a:ea typeface="ＭＳ Ｐゴシック"/>
              </a:rPr>
              <a:t>5 minutes introduction</a:t>
            </a:r>
          </a:p>
          <a:p>
            <a:pPr lvl="1"/>
            <a:r>
              <a:rPr lang="en-US" sz="2800" smtClean="0">
                <a:ea typeface="ＭＳ Ｐゴシック"/>
              </a:rPr>
              <a:t>5 minutes interruptions</a:t>
            </a:r>
          </a:p>
          <a:p>
            <a:pPr lvl="1"/>
            <a:r>
              <a:rPr lang="en-US" sz="2800" smtClean="0">
                <a:ea typeface="ＭＳ Ｐゴシック"/>
              </a:rPr>
              <a:t>5 minutes questions</a:t>
            </a:r>
          </a:p>
        </p:txBody>
      </p:sp>
      <p:sp>
        <p:nvSpPr>
          <p:cNvPr id="21507" name="Line 4"/>
          <p:cNvSpPr>
            <a:spLocks noChangeShapeType="1"/>
          </p:cNvSpPr>
          <p:nvPr/>
        </p:nvSpPr>
        <p:spPr bwMode="auto">
          <a:xfrm>
            <a:off x="914400" y="12954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ctrTitle"/>
          </p:nvPr>
        </p:nvSpPr>
        <p:spPr>
          <a:xfrm>
            <a:off x="685800" y="838200"/>
            <a:ext cx="7772400" cy="1981200"/>
          </a:xfrm>
        </p:spPr>
        <p:txBody>
          <a:bodyPr/>
          <a:lstStyle/>
          <a:p>
            <a:r>
              <a:rPr lang="en-US" sz="3600" b="0" smtClean="0">
                <a:ea typeface="ＭＳ Ｐゴシック"/>
                <a:cs typeface="ＭＳ Ｐゴシック"/>
              </a:rPr>
              <a:t>Breathe! How to Overcome Anxiety when Speaking in Public</a:t>
            </a:r>
          </a:p>
        </p:txBody>
      </p:sp>
      <p:sp>
        <p:nvSpPr>
          <p:cNvPr id="22530" name="Line 4"/>
          <p:cNvSpPr>
            <a:spLocks noChangeShapeType="1"/>
          </p:cNvSpPr>
          <p:nvPr/>
        </p:nvSpPr>
        <p:spPr bwMode="auto">
          <a:xfrm>
            <a:off x="914400" y="2743200"/>
            <a:ext cx="7391400" cy="0"/>
          </a:xfrm>
          <a:prstGeom prst="line">
            <a:avLst/>
          </a:prstGeom>
          <a:noFill/>
          <a:ln w="50800">
            <a:solidFill>
              <a:srgbClr val="FF136D"/>
            </a:solidFill>
            <a:round/>
            <a:headEnd/>
            <a:tailEnd/>
          </a:ln>
        </p:spPr>
        <p:txBody>
          <a:bodyPr lIns="92075" tIns="46038" rIns="92075" bIns="46038"/>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1"/>
          </p:nvPr>
        </p:nvSpPr>
        <p:spPr>
          <a:xfrm>
            <a:off x="685800" y="2209800"/>
            <a:ext cx="7772400" cy="3505200"/>
          </a:xfrm>
        </p:spPr>
        <p:txBody>
          <a:bodyPr/>
          <a:lstStyle/>
          <a:p>
            <a:pPr algn="ctr">
              <a:buFont typeface="Wingdings" pitchFamily="2" charset="2"/>
              <a:buNone/>
            </a:pPr>
            <a:r>
              <a:rPr lang="en-US" sz="4000" smtClean="0">
                <a:solidFill>
                  <a:srgbClr val="FFFF00"/>
                </a:solidFill>
                <a:ea typeface="ＭＳ Ｐゴシック"/>
                <a:cs typeface="ＭＳ Ｐゴシック"/>
              </a:rPr>
              <a:t>What is the worst thing that could happen when I give my presentation?</a:t>
            </a:r>
          </a:p>
          <a:p>
            <a:endParaRPr lang="en-US" smtClean="0">
              <a:ea typeface="ＭＳ Ｐゴシック"/>
              <a:cs typeface="ＭＳ Ｐゴシック"/>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Soarings">
  <a:themeElements>
    <a:clrScheme name="Custom 2">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93000"/>
          </a:lnSpc>
          <a:spcBef>
            <a:spcPct val="20000"/>
          </a:spcBef>
          <a:spcAft>
            <a:spcPct val="30000"/>
          </a:spcAft>
          <a:buClr>
            <a:srgbClr val="F95AB7"/>
          </a:buClr>
          <a:buSzPct val="80000"/>
          <a:buFont typeface="Monotype Sorts" pitchFamily="2" charset="2"/>
          <a:buChar char="s"/>
          <a:tabLst/>
          <a:defRPr kumimoji="0" lang="en-US" sz="2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93000"/>
          </a:lnSpc>
          <a:spcBef>
            <a:spcPct val="20000"/>
          </a:spcBef>
          <a:spcAft>
            <a:spcPct val="30000"/>
          </a:spcAft>
          <a:buClr>
            <a:srgbClr val="F95AB7"/>
          </a:buClr>
          <a:buSzPct val="80000"/>
          <a:buFont typeface="Monotype Sorts" pitchFamily="2" charset="2"/>
          <a:buChar char="s"/>
          <a:tabLst/>
          <a:defRPr kumimoji="0" lang="en-US" sz="2600" b="1" i="0" u="none" strike="noStrike" cap="none" normalizeH="0" baseline="0" smtClean="0">
            <a:ln>
              <a:noFill/>
            </a:ln>
            <a:solidFill>
              <a:schemeClr val="tx1"/>
            </a:solidFill>
            <a:effectLst/>
            <a:latin typeface="Arial" charset="0"/>
          </a:defRPr>
        </a:defPPr>
      </a:lstStyle>
    </a:lnDef>
  </a:objectDefaults>
  <a:extraClrSchemeLst>
    <a:extraClrScheme>
      <a:clrScheme name="1_Soaring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oaring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Soaring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oaring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oaring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oaring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Soaring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Soarings 8">
        <a:dk1>
          <a:srgbClr val="000000"/>
        </a:dk1>
        <a:lt1>
          <a:srgbClr val="FFFFFF"/>
        </a:lt1>
        <a:dk2>
          <a:srgbClr val="0000FF"/>
        </a:dk2>
        <a:lt2>
          <a:srgbClr val="FAFD00"/>
        </a:lt2>
        <a:accent1>
          <a:srgbClr val="FAFD00"/>
        </a:accent1>
        <a:accent2>
          <a:srgbClr val="00B7A5"/>
        </a:accent2>
        <a:accent3>
          <a:srgbClr val="AAAAFF"/>
        </a:accent3>
        <a:accent4>
          <a:srgbClr val="DADADA"/>
        </a:accent4>
        <a:accent5>
          <a:srgbClr val="FCFEAA"/>
        </a:accent5>
        <a:accent6>
          <a:srgbClr val="00A695"/>
        </a:accent6>
        <a:hlink>
          <a:srgbClr val="D93192"/>
        </a:hlink>
        <a:folHlink>
          <a:srgbClr val="3365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Template</Template>
  <TotalTime>7067</TotalTime>
  <Words>1438</Words>
  <Application>Microsoft PowerPoint</Application>
  <PresentationFormat>On-screen Show (4:3)</PresentationFormat>
  <Paragraphs>197</Paragraphs>
  <Slides>48</Slides>
  <Notes>0</Notes>
  <HiddenSlides>2</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48</vt:i4>
      </vt:variant>
    </vt:vector>
  </HeadingPairs>
  <TitlesOfParts>
    <vt:vector size="55" baseType="lpstr">
      <vt:lpstr>Arial</vt:lpstr>
      <vt:lpstr>ＭＳ Ｐゴシック</vt:lpstr>
      <vt:lpstr>Monotype Sorts</vt:lpstr>
      <vt:lpstr>Wingdings</vt:lpstr>
      <vt:lpstr>Times New Roman</vt:lpstr>
      <vt:lpstr>Bookman Old Style</vt:lpstr>
      <vt:lpstr>1_Soarings</vt:lpstr>
      <vt:lpstr>NEVER Wear a Hat!</vt:lpstr>
      <vt:lpstr>Giving a Good Scientific Talk</vt:lpstr>
      <vt:lpstr>Act like a Lion</vt:lpstr>
      <vt:lpstr>Material to Include in Your Talk: Tell a Story</vt:lpstr>
      <vt:lpstr>Material to Include in Your Talk: Tell a Story</vt:lpstr>
      <vt:lpstr>Tell a Story</vt:lpstr>
      <vt:lpstr>Timing</vt:lpstr>
      <vt:lpstr>Breathe! How to Overcome Anxiety when Speaking in Public</vt:lpstr>
      <vt:lpstr>Slide 9</vt:lpstr>
      <vt:lpstr>The Worst Things That Can Happen</vt:lpstr>
      <vt:lpstr>The Worst Things That Can Happen</vt:lpstr>
      <vt:lpstr>The Worst Things That Can Happen</vt:lpstr>
      <vt:lpstr>The Worst Things That Can Happen</vt:lpstr>
      <vt:lpstr>Slide 14</vt:lpstr>
      <vt:lpstr>Slide 15</vt:lpstr>
      <vt:lpstr>Be Prepared</vt:lpstr>
      <vt:lpstr>How to be a Good Public Speaker</vt:lpstr>
      <vt:lpstr>Be Prepared</vt:lpstr>
      <vt:lpstr>Be Prepared</vt:lpstr>
      <vt:lpstr>Be Prepared</vt:lpstr>
      <vt:lpstr>Be Prepared</vt:lpstr>
      <vt:lpstr>Be Prepared</vt:lpstr>
      <vt:lpstr>Be Prepared</vt:lpstr>
      <vt:lpstr>Be Prepared</vt:lpstr>
      <vt:lpstr>Be Prepared</vt:lpstr>
      <vt:lpstr>Slide 26</vt:lpstr>
      <vt:lpstr>Be Interesting</vt:lpstr>
      <vt:lpstr>Slide 28</vt:lpstr>
      <vt:lpstr>Be Committed</vt:lpstr>
      <vt:lpstr>Slide 30</vt:lpstr>
      <vt:lpstr>Slide 31</vt:lpstr>
      <vt:lpstr>Relax</vt:lpstr>
      <vt:lpstr>Slide 33</vt:lpstr>
      <vt:lpstr>Slide 34</vt:lpstr>
      <vt:lpstr>A Few Tips About PowerPoint®</vt:lpstr>
      <vt:lpstr>Slide 36</vt:lpstr>
      <vt:lpstr>1-minute Presentation</vt:lpstr>
      <vt:lpstr>Speaking to a Multi-Cultural Audience</vt:lpstr>
      <vt:lpstr>Speaking to a Multi-Cultural Audience</vt:lpstr>
      <vt:lpstr>Speaking to a Multi-Cultual Audience</vt:lpstr>
      <vt:lpstr>Speaking to a Multi-Cultural Audience</vt:lpstr>
      <vt:lpstr>Slide 42</vt:lpstr>
      <vt:lpstr>Mannerisms – avoid irritating people</vt:lpstr>
      <vt:lpstr>Slide 44</vt:lpstr>
      <vt:lpstr>Power Point Etiquette</vt:lpstr>
      <vt:lpstr>Power Point Etiquette</vt:lpstr>
      <vt:lpstr>Have Fun</vt:lpstr>
      <vt:lpstr>Acknowledgements</vt:lpstr>
    </vt:vector>
  </TitlesOfParts>
  <Company>Washington University School of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Writing Research Papers</dc:title>
  <dc:creator>dodsonk</dc:creator>
  <cp:lastModifiedBy>dstern</cp:lastModifiedBy>
  <cp:revision>437</cp:revision>
  <dcterms:created xsi:type="dcterms:W3CDTF">2009-09-12T12:04:23Z</dcterms:created>
  <dcterms:modified xsi:type="dcterms:W3CDTF">2010-12-08T19:01:58Z</dcterms:modified>
</cp:coreProperties>
</file>